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383392-D144-4F3F-B158-6504873B0AAD}" v="230" dt="2023-10-09T20:34:34.945"/>
    <p1510:client id="{3D092305-95F4-9DE7-25BC-25985A5E7B03}" v="122" dt="2023-09-28T06:56:55.740"/>
    <p1510:client id="{3D594BF6-8D1B-0BF3-416E-2DB2333F1F98}" v="117" dt="2023-09-28T07:05:43.985"/>
    <p1510:client id="{4670094A-7F9C-1445-4D48-E0F571462E50}" v="81" dt="2023-09-28T06:44:50.744"/>
    <p1510:client id="{69486283-A6F4-4ED1-9353-105970C03753}" v="3" dt="2023-09-28T06:39:31.372"/>
    <p1510:client id="{81242EEE-1822-EE22-1F23-DD86D5B7D403}" v="110" dt="2023-09-28T06:15:52.600"/>
    <p1510:client id="{91D3C51F-0045-4265-30BC-AD1BAC62DF5B}" v="25" dt="2023-09-26T20:45:58.191"/>
    <p1510:client id="{93761CCD-A21B-9904-C048-6229B668DFF3}" v="115" dt="2023-09-26T20:44:07.799"/>
    <p1510:client id="{9AC1EF80-F282-4BA5-A466-E6E2CB3D431B}" v="153" dt="2023-10-04T08:25:13.4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no Barton" userId="S::g21bartond@hallifordschool.co.uk::0046a140-fde7-4b73-90c3-62dfd183c346" providerId="AD" clId="Web-{3D092305-95F4-9DE7-25BC-25985A5E7B03}"/>
    <pc:docChg chg="addSld delSld modSld">
      <pc:chgData name="Dino Barton" userId="S::g21bartond@hallifordschool.co.uk::0046a140-fde7-4b73-90c3-62dfd183c346" providerId="AD" clId="Web-{3D092305-95F4-9DE7-25BC-25985A5E7B03}" dt="2023-09-28T06:56:55.740" v="106" actId="20577"/>
      <pc:docMkLst>
        <pc:docMk/>
      </pc:docMkLst>
      <pc:sldChg chg="modSp mod setBg">
        <pc:chgData name="Dino Barton" userId="S::g21bartond@hallifordschool.co.uk::0046a140-fde7-4b73-90c3-62dfd183c346" providerId="AD" clId="Web-{3D092305-95F4-9DE7-25BC-25985A5E7B03}" dt="2023-09-28T06:54:28.339" v="57" actId="20577"/>
        <pc:sldMkLst>
          <pc:docMk/>
          <pc:sldMk cId="3579391404" sldId="260"/>
        </pc:sldMkLst>
        <pc:spChg chg="mod">
          <ac:chgData name="Dino Barton" userId="S::g21bartond@hallifordschool.co.uk::0046a140-fde7-4b73-90c3-62dfd183c346" providerId="AD" clId="Web-{3D092305-95F4-9DE7-25BC-25985A5E7B03}" dt="2023-09-28T06:51:06.262" v="50" actId="20577"/>
          <ac:spMkLst>
            <pc:docMk/>
            <pc:sldMk cId="3579391404" sldId="260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3D092305-95F4-9DE7-25BC-25985A5E7B03}" dt="2023-09-28T06:54:28.339" v="57" actId="20577"/>
          <ac:spMkLst>
            <pc:docMk/>
            <pc:sldMk cId="3579391404" sldId="260"/>
            <ac:spMk id="9" creationId="{217A84FE-F6C4-F352-C83A-26A273AC8F3C}"/>
          </ac:spMkLst>
        </pc:spChg>
      </pc:sldChg>
      <pc:sldChg chg="modSp add replId">
        <pc:chgData name="Dino Barton" userId="S::g21bartond@hallifordschool.co.uk::0046a140-fde7-4b73-90c3-62dfd183c346" providerId="AD" clId="Web-{3D092305-95F4-9DE7-25BC-25985A5E7B03}" dt="2023-09-28T06:55:55.502" v="94" actId="1076"/>
        <pc:sldMkLst>
          <pc:docMk/>
          <pc:sldMk cId="981601946" sldId="261"/>
        </pc:sldMkLst>
        <pc:spChg chg="mod">
          <ac:chgData name="Dino Barton" userId="S::g21bartond@hallifordschool.co.uk::0046a140-fde7-4b73-90c3-62dfd183c346" providerId="AD" clId="Web-{3D092305-95F4-9DE7-25BC-25985A5E7B03}" dt="2023-09-28T06:55:55.502" v="94" actId="1076"/>
          <ac:spMkLst>
            <pc:docMk/>
            <pc:sldMk cId="981601946" sldId="261"/>
            <ac:spMk id="9" creationId="{217A84FE-F6C4-F352-C83A-26A273AC8F3C}"/>
          </ac:spMkLst>
        </pc:spChg>
      </pc:sldChg>
      <pc:sldChg chg="modSp add replId">
        <pc:chgData name="Dino Barton" userId="S::g21bartond@hallifordschool.co.uk::0046a140-fde7-4b73-90c3-62dfd183c346" providerId="AD" clId="Web-{3D092305-95F4-9DE7-25BC-25985A5E7B03}" dt="2023-09-28T06:56:55.740" v="106" actId="20577"/>
        <pc:sldMkLst>
          <pc:docMk/>
          <pc:sldMk cId="1306789941" sldId="262"/>
        </pc:sldMkLst>
        <pc:spChg chg="mod">
          <ac:chgData name="Dino Barton" userId="S::g21bartond@hallifordschool.co.uk::0046a140-fde7-4b73-90c3-62dfd183c346" providerId="AD" clId="Web-{3D092305-95F4-9DE7-25BC-25985A5E7B03}" dt="2023-09-28T06:56:55.740" v="106" actId="20577"/>
          <ac:spMkLst>
            <pc:docMk/>
            <pc:sldMk cId="1306789941" sldId="262"/>
            <ac:spMk id="2" creationId="{F5874193-683D-CEAE-5F79-A37223F398D4}"/>
          </ac:spMkLst>
        </pc:spChg>
      </pc:sldChg>
      <pc:sldChg chg="new del">
        <pc:chgData name="Dino Barton" userId="S::g21bartond@hallifordschool.co.uk::0046a140-fde7-4b73-90c3-62dfd183c346" providerId="AD" clId="Web-{3D092305-95F4-9DE7-25BC-25985A5E7B03}" dt="2023-09-28T06:56:02.549" v="96"/>
        <pc:sldMkLst>
          <pc:docMk/>
          <pc:sldMk cId="3178871599" sldId="262"/>
        </pc:sldMkLst>
      </pc:sldChg>
    </pc:docChg>
  </pc:docChgLst>
  <pc:docChgLst>
    <pc:chgData name="Dino Barton" userId="S::g21bartond@hallifordschool.co.uk::0046a140-fde7-4b73-90c3-62dfd183c346" providerId="AD" clId="Web-{4670094A-7F9C-1445-4D48-E0F571462E50}"/>
    <pc:docChg chg="addSld delSld modSld">
      <pc:chgData name="Dino Barton" userId="S::g21bartond@hallifordschool.co.uk::0046a140-fde7-4b73-90c3-62dfd183c346" providerId="AD" clId="Web-{4670094A-7F9C-1445-4D48-E0F571462E50}" dt="2023-09-28T06:44:50.744" v="72"/>
      <pc:docMkLst>
        <pc:docMk/>
      </pc:docMkLst>
      <pc:sldChg chg="new del">
        <pc:chgData name="Dino Barton" userId="S::g21bartond@hallifordschool.co.uk::0046a140-fde7-4b73-90c3-62dfd183c346" providerId="AD" clId="Web-{4670094A-7F9C-1445-4D48-E0F571462E50}" dt="2023-09-28T06:40:38.831" v="2"/>
        <pc:sldMkLst>
          <pc:docMk/>
          <pc:sldMk cId="1506035630" sldId="258"/>
        </pc:sldMkLst>
      </pc:sldChg>
      <pc:sldChg chg="modSp add mod replId setBg">
        <pc:chgData name="Dino Barton" userId="S::g21bartond@hallifordschool.co.uk::0046a140-fde7-4b73-90c3-62dfd183c346" providerId="AD" clId="Web-{4670094A-7F9C-1445-4D48-E0F571462E50}" dt="2023-09-28T06:44:23.196" v="69" actId="1076"/>
        <pc:sldMkLst>
          <pc:docMk/>
          <pc:sldMk cId="113293629" sldId="259"/>
        </pc:sldMkLst>
        <pc:spChg chg="mod">
          <ac:chgData name="Dino Barton" userId="S::g21bartond@hallifordschool.co.uk::0046a140-fde7-4b73-90c3-62dfd183c346" providerId="AD" clId="Web-{4670094A-7F9C-1445-4D48-E0F571462E50}" dt="2023-09-28T06:44:16.477" v="68" actId="1076"/>
          <ac:spMkLst>
            <pc:docMk/>
            <pc:sldMk cId="113293629" sldId="259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4670094A-7F9C-1445-4D48-E0F571462E50}" dt="2023-09-28T06:44:23.196" v="69" actId="1076"/>
          <ac:spMkLst>
            <pc:docMk/>
            <pc:sldMk cId="113293629" sldId="259"/>
            <ac:spMk id="9" creationId="{217A84FE-F6C4-F352-C83A-26A273AC8F3C}"/>
          </ac:spMkLst>
        </pc:spChg>
      </pc:sldChg>
      <pc:sldChg chg="new del">
        <pc:chgData name="Dino Barton" userId="S::g21bartond@hallifordschool.co.uk::0046a140-fde7-4b73-90c3-62dfd183c346" providerId="AD" clId="Web-{4670094A-7F9C-1445-4D48-E0F571462E50}" dt="2023-09-28T06:44:46.291" v="71"/>
        <pc:sldMkLst>
          <pc:docMk/>
          <pc:sldMk cId="537119882" sldId="260"/>
        </pc:sldMkLst>
      </pc:sldChg>
      <pc:sldChg chg="add replId">
        <pc:chgData name="Dino Barton" userId="S::g21bartond@hallifordschool.co.uk::0046a140-fde7-4b73-90c3-62dfd183c346" providerId="AD" clId="Web-{4670094A-7F9C-1445-4D48-E0F571462E50}" dt="2023-09-28T06:44:50.744" v="72"/>
        <pc:sldMkLst>
          <pc:docMk/>
          <pc:sldMk cId="3579391404" sldId="260"/>
        </pc:sldMkLst>
      </pc:sldChg>
    </pc:docChg>
  </pc:docChgLst>
  <pc:docChgLst>
    <pc:chgData name="Dino Barton" userId="S::g21bartond@hallifordschool.co.uk::0046a140-fde7-4b73-90c3-62dfd183c346" providerId="AD" clId="Web-{91D3C51F-0045-4265-30BC-AD1BAC62DF5B}"/>
    <pc:docChg chg="modSld">
      <pc:chgData name="Dino Barton" userId="S::g21bartond@hallifordschool.co.uk::0046a140-fde7-4b73-90c3-62dfd183c346" providerId="AD" clId="Web-{91D3C51F-0045-4265-30BC-AD1BAC62DF5B}" dt="2023-09-26T20:45:58.191" v="24" actId="1076"/>
      <pc:docMkLst>
        <pc:docMk/>
      </pc:docMkLst>
      <pc:sldChg chg="modSp">
        <pc:chgData name="Dino Barton" userId="S::g21bartond@hallifordschool.co.uk::0046a140-fde7-4b73-90c3-62dfd183c346" providerId="AD" clId="Web-{91D3C51F-0045-4265-30BC-AD1BAC62DF5B}" dt="2023-09-26T20:45:58.191" v="24" actId="1076"/>
        <pc:sldMkLst>
          <pc:docMk/>
          <pc:sldMk cId="3388856465" sldId="256"/>
        </pc:sldMkLst>
        <pc:picChg chg="mod">
          <ac:chgData name="Dino Barton" userId="S::g21bartond@hallifordschool.co.uk::0046a140-fde7-4b73-90c3-62dfd183c346" providerId="AD" clId="Web-{91D3C51F-0045-4265-30BC-AD1BAC62DF5B}" dt="2023-09-26T20:44:51.735" v="10" actId="1076"/>
          <ac:picMkLst>
            <pc:docMk/>
            <pc:sldMk cId="3388856465" sldId="256"/>
            <ac:picMk id="6" creationId="{7DBA3072-9A58-C849-0F65-EAA5EA073DA2}"/>
          </ac:picMkLst>
        </pc:picChg>
        <pc:picChg chg="mod">
          <ac:chgData name="Dino Barton" userId="S::g21bartond@hallifordschool.co.uk::0046a140-fde7-4b73-90c3-62dfd183c346" providerId="AD" clId="Web-{91D3C51F-0045-4265-30BC-AD1BAC62DF5B}" dt="2023-09-26T20:45:03.455" v="12" actId="1076"/>
          <ac:picMkLst>
            <pc:docMk/>
            <pc:sldMk cId="3388856465" sldId="256"/>
            <ac:picMk id="7" creationId="{F10202F6-219F-5FC5-CC75-BDE3D00FA10D}"/>
          </ac:picMkLst>
        </pc:picChg>
        <pc:picChg chg="mod">
          <ac:chgData name="Dino Barton" userId="S::g21bartond@hallifordschool.co.uk::0046a140-fde7-4b73-90c3-62dfd183c346" providerId="AD" clId="Web-{91D3C51F-0045-4265-30BC-AD1BAC62DF5B}" dt="2023-09-26T20:45:09.424" v="13" actId="1076"/>
          <ac:picMkLst>
            <pc:docMk/>
            <pc:sldMk cId="3388856465" sldId="256"/>
            <ac:picMk id="8" creationId="{2E14057D-CEE5-0F9E-BBF9-E646235A5C69}"/>
          </ac:picMkLst>
        </pc:picChg>
        <pc:picChg chg="mod">
          <ac:chgData name="Dino Barton" userId="S::g21bartond@hallifordschool.co.uk::0046a140-fde7-4b73-90c3-62dfd183c346" providerId="AD" clId="Web-{91D3C51F-0045-4265-30BC-AD1BAC62DF5B}" dt="2023-09-26T20:45:12.393" v="14" actId="1076"/>
          <ac:picMkLst>
            <pc:docMk/>
            <pc:sldMk cId="3388856465" sldId="256"/>
            <ac:picMk id="11" creationId="{2D316EDB-394C-996E-3FED-F11FF7A96972}"/>
          </ac:picMkLst>
        </pc:picChg>
        <pc:picChg chg="mod">
          <ac:chgData name="Dino Barton" userId="S::g21bartond@hallifordschool.co.uk::0046a140-fde7-4b73-90c3-62dfd183c346" providerId="AD" clId="Web-{91D3C51F-0045-4265-30BC-AD1BAC62DF5B}" dt="2023-09-26T20:45:58.191" v="24" actId="1076"/>
          <ac:picMkLst>
            <pc:docMk/>
            <pc:sldMk cId="3388856465" sldId="256"/>
            <ac:picMk id="12" creationId="{F446CF84-ADA7-49A5-42AC-B20F0AB13EAB}"/>
          </ac:picMkLst>
        </pc:picChg>
        <pc:picChg chg="mod">
          <ac:chgData name="Dino Barton" userId="S::g21bartond@hallifordschool.co.uk::0046a140-fde7-4b73-90c3-62dfd183c346" providerId="AD" clId="Web-{91D3C51F-0045-4265-30BC-AD1BAC62DF5B}" dt="2023-09-26T20:45:21.143" v="18" actId="1076"/>
          <ac:picMkLst>
            <pc:docMk/>
            <pc:sldMk cId="3388856465" sldId="256"/>
            <ac:picMk id="13" creationId="{B92C7073-F8D5-8DB8-20A2-3488E44B92CE}"/>
          </ac:picMkLst>
        </pc:picChg>
        <pc:picChg chg="mod">
          <ac:chgData name="Dino Barton" userId="S::g21bartond@hallifordschool.co.uk::0046a140-fde7-4b73-90c3-62dfd183c346" providerId="AD" clId="Web-{91D3C51F-0045-4265-30BC-AD1BAC62DF5B}" dt="2023-09-26T20:45:47.660" v="22" actId="14100"/>
          <ac:picMkLst>
            <pc:docMk/>
            <pc:sldMk cId="3388856465" sldId="256"/>
            <ac:picMk id="14" creationId="{057DF3C5-01C8-EEE7-E139-F0BF1A0786E6}"/>
          </ac:picMkLst>
        </pc:picChg>
        <pc:picChg chg="mod">
          <ac:chgData name="Dino Barton" userId="S::g21bartond@hallifordschool.co.uk::0046a140-fde7-4b73-90c3-62dfd183c346" providerId="AD" clId="Web-{91D3C51F-0045-4265-30BC-AD1BAC62DF5B}" dt="2023-09-26T20:45:50.519" v="23" actId="14100"/>
          <ac:picMkLst>
            <pc:docMk/>
            <pc:sldMk cId="3388856465" sldId="256"/>
            <ac:picMk id="15" creationId="{69FD3843-04B2-B3ED-14B8-E5E3EBC2E2E5}"/>
          </ac:picMkLst>
        </pc:picChg>
      </pc:sldChg>
    </pc:docChg>
  </pc:docChgLst>
  <pc:docChgLst>
    <pc:chgData name="Dino Barton" userId="S::g21bartond@hallifordschool.co.uk::0046a140-fde7-4b73-90c3-62dfd183c346" providerId="AD" clId="Web-{9AC1EF80-F282-4BA5-A466-E6E2CB3D431B}"/>
    <pc:docChg chg="addSld delSld modSld">
      <pc:chgData name="Dino Barton" userId="S::g21bartond@hallifordschool.co.uk::0046a140-fde7-4b73-90c3-62dfd183c346" providerId="AD" clId="Web-{9AC1EF80-F282-4BA5-A466-E6E2CB3D431B}" dt="2023-10-04T08:25:13.447" v="141" actId="20577"/>
      <pc:docMkLst>
        <pc:docMk/>
      </pc:docMkLst>
      <pc:sldChg chg="delSp">
        <pc:chgData name="Dino Barton" userId="S::g21bartond@hallifordschool.co.uk::0046a140-fde7-4b73-90c3-62dfd183c346" providerId="AD" clId="Web-{9AC1EF80-F282-4BA5-A466-E6E2CB3D431B}" dt="2023-10-04T08:07:11.068" v="11"/>
        <pc:sldMkLst>
          <pc:docMk/>
          <pc:sldMk cId="3388856465" sldId="256"/>
        </pc:sldMkLst>
        <pc:picChg chg="del">
          <ac:chgData name="Dino Barton" userId="S::g21bartond@hallifordschool.co.uk::0046a140-fde7-4b73-90c3-62dfd183c346" providerId="AD" clId="Web-{9AC1EF80-F282-4BA5-A466-E6E2CB3D431B}" dt="2023-10-04T08:07:11.068" v="11"/>
          <ac:picMkLst>
            <pc:docMk/>
            <pc:sldMk cId="3388856465" sldId="256"/>
            <ac:picMk id="3" creationId="{A766A7C8-64EE-AA80-3E9B-25DEF07215AF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10"/>
          <ac:picMkLst>
            <pc:docMk/>
            <pc:sldMk cId="3388856465" sldId="256"/>
            <ac:picMk id="4" creationId="{7DAED9A5-2E1C-FC11-30F4-2DD9675C6BF7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9"/>
          <ac:picMkLst>
            <pc:docMk/>
            <pc:sldMk cId="3388856465" sldId="256"/>
            <ac:picMk id="5" creationId="{8F5DC25A-D857-3EB8-D9D8-C46DF98A6843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8"/>
          <ac:picMkLst>
            <pc:docMk/>
            <pc:sldMk cId="3388856465" sldId="256"/>
            <ac:picMk id="6" creationId="{7DBA3072-9A58-C849-0F65-EAA5EA073DA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7"/>
          <ac:picMkLst>
            <pc:docMk/>
            <pc:sldMk cId="3388856465" sldId="256"/>
            <ac:picMk id="7" creationId="{F10202F6-219F-5FC5-CC75-BDE3D00FA10D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6"/>
          <ac:picMkLst>
            <pc:docMk/>
            <pc:sldMk cId="3388856465" sldId="256"/>
            <ac:picMk id="8" creationId="{2E14057D-CEE5-0F9E-BBF9-E646235A5C69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5"/>
          <ac:picMkLst>
            <pc:docMk/>
            <pc:sldMk cId="3388856465" sldId="256"/>
            <ac:picMk id="11" creationId="{2D316EDB-394C-996E-3FED-F11FF7A9697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4"/>
          <ac:picMkLst>
            <pc:docMk/>
            <pc:sldMk cId="3388856465" sldId="256"/>
            <ac:picMk id="12" creationId="{F446CF84-ADA7-49A5-42AC-B20F0AB13EAB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3"/>
          <ac:picMkLst>
            <pc:docMk/>
            <pc:sldMk cId="3388856465" sldId="256"/>
            <ac:picMk id="13" creationId="{B92C7073-F8D5-8DB8-20A2-3488E44B92CE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2"/>
          <ac:picMkLst>
            <pc:docMk/>
            <pc:sldMk cId="3388856465" sldId="256"/>
            <ac:picMk id="14" creationId="{057DF3C5-01C8-EEE7-E139-F0BF1A0786E6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11.068" v="1"/>
          <ac:picMkLst>
            <pc:docMk/>
            <pc:sldMk cId="3388856465" sldId="256"/>
            <ac:picMk id="15" creationId="{69FD3843-04B2-B3ED-14B8-E5E3EBC2E2E5}"/>
          </ac:picMkLst>
        </pc:picChg>
      </pc:sldChg>
      <pc:sldChg chg="delSp">
        <pc:chgData name="Dino Barton" userId="S::g21bartond@hallifordschool.co.uk::0046a140-fde7-4b73-90c3-62dfd183c346" providerId="AD" clId="Web-{9AC1EF80-F282-4BA5-A466-E6E2CB3D431B}" dt="2023-10-04T08:07:51.476" v="22"/>
        <pc:sldMkLst>
          <pc:docMk/>
          <pc:sldMk cId="1408682609" sldId="257"/>
        </pc:sldMkLst>
        <pc:picChg chg="del">
          <ac:chgData name="Dino Barton" userId="S::g21bartond@hallifordschool.co.uk::0046a140-fde7-4b73-90c3-62dfd183c346" providerId="AD" clId="Web-{9AC1EF80-F282-4BA5-A466-E6E2CB3D431B}" dt="2023-10-04T08:07:51.476" v="22"/>
          <ac:picMkLst>
            <pc:docMk/>
            <pc:sldMk cId="1408682609" sldId="257"/>
            <ac:picMk id="3" creationId="{A766A7C8-64EE-AA80-3E9B-25DEF07215AF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21"/>
          <ac:picMkLst>
            <pc:docMk/>
            <pc:sldMk cId="1408682609" sldId="257"/>
            <ac:picMk id="4" creationId="{7DAED9A5-2E1C-FC11-30F4-2DD9675C6BF7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20"/>
          <ac:picMkLst>
            <pc:docMk/>
            <pc:sldMk cId="1408682609" sldId="257"/>
            <ac:picMk id="5" creationId="{8F5DC25A-D857-3EB8-D9D8-C46DF98A6843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19"/>
          <ac:picMkLst>
            <pc:docMk/>
            <pc:sldMk cId="1408682609" sldId="257"/>
            <ac:picMk id="6" creationId="{7DBA3072-9A58-C849-0F65-EAA5EA073DA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18"/>
          <ac:picMkLst>
            <pc:docMk/>
            <pc:sldMk cId="1408682609" sldId="257"/>
            <ac:picMk id="7" creationId="{F10202F6-219F-5FC5-CC75-BDE3D00FA10D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17"/>
          <ac:picMkLst>
            <pc:docMk/>
            <pc:sldMk cId="1408682609" sldId="257"/>
            <ac:picMk id="8" creationId="{2E14057D-CEE5-0F9E-BBF9-E646235A5C69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16"/>
          <ac:picMkLst>
            <pc:docMk/>
            <pc:sldMk cId="1408682609" sldId="257"/>
            <ac:picMk id="11" creationId="{2D316EDB-394C-996E-3FED-F11FF7A9697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15"/>
          <ac:picMkLst>
            <pc:docMk/>
            <pc:sldMk cId="1408682609" sldId="257"/>
            <ac:picMk id="12" creationId="{F446CF84-ADA7-49A5-42AC-B20F0AB13EAB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14"/>
          <ac:picMkLst>
            <pc:docMk/>
            <pc:sldMk cId="1408682609" sldId="257"/>
            <ac:picMk id="13" creationId="{B92C7073-F8D5-8DB8-20A2-3488E44B92CE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13"/>
          <ac:picMkLst>
            <pc:docMk/>
            <pc:sldMk cId="1408682609" sldId="257"/>
            <ac:picMk id="14" creationId="{057DF3C5-01C8-EEE7-E139-F0BF1A0786E6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0.835" v="12"/>
          <ac:picMkLst>
            <pc:docMk/>
            <pc:sldMk cId="1408682609" sldId="257"/>
            <ac:picMk id="15" creationId="{69FD3843-04B2-B3ED-14B8-E5E3EBC2E2E5}"/>
          </ac:picMkLst>
        </pc:picChg>
      </pc:sldChg>
      <pc:sldChg chg="delSp">
        <pc:chgData name="Dino Barton" userId="S::g21bartond@hallifordschool.co.uk::0046a140-fde7-4b73-90c3-62dfd183c346" providerId="AD" clId="Web-{9AC1EF80-F282-4BA5-A466-E6E2CB3D431B}" dt="2023-10-04T08:07:59.195" v="33"/>
        <pc:sldMkLst>
          <pc:docMk/>
          <pc:sldMk cId="113293629" sldId="259"/>
        </pc:sldMkLst>
        <pc:picChg chg="del">
          <ac:chgData name="Dino Barton" userId="S::g21bartond@hallifordschool.co.uk::0046a140-fde7-4b73-90c3-62dfd183c346" providerId="AD" clId="Web-{9AC1EF80-F282-4BA5-A466-E6E2CB3D431B}" dt="2023-10-04T08:07:53.413" v="23"/>
          <ac:picMkLst>
            <pc:docMk/>
            <pc:sldMk cId="113293629" sldId="259"/>
            <ac:picMk id="3" creationId="{A766A7C8-64EE-AA80-3E9B-25DEF07215AF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4.007" v="24"/>
          <ac:picMkLst>
            <pc:docMk/>
            <pc:sldMk cId="113293629" sldId="259"/>
            <ac:picMk id="4" creationId="{7DAED9A5-2E1C-FC11-30F4-2DD9675C6BF7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4.398" v="25"/>
          <ac:picMkLst>
            <pc:docMk/>
            <pc:sldMk cId="113293629" sldId="259"/>
            <ac:picMk id="5" creationId="{8F5DC25A-D857-3EB8-D9D8-C46DF98A6843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4.835" v="26"/>
          <ac:picMkLst>
            <pc:docMk/>
            <pc:sldMk cId="113293629" sldId="259"/>
            <ac:picMk id="6" creationId="{7DBA3072-9A58-C849-0F65-EAA5EA073DA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5.242" v="27"/>
          <ac:picMkLst>
            <pc:docMk/>
            <pc:sldMk cId="113293629" sldId="259"/>
            <ac:picMk id="7" creationId="{F10202F6-219F-5FC5-CC75-BDE3D00FA10D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6.039" v="28"/>
          <ac:picMkLst>
            <pc:docMk/>
            <pc:sldMk cId="113293629" sldId="259"/>
            <ac:picMk id="8" creationId="{2E14057D-CEE5-0F9E-BBF9-E646235A5C69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9.195" v="33"/>
          <ac:picMkLst>
            <pc:docMk/>
            <pc:sldMk cId="113293629" sldId="259"/>
            <ac:picMk id="11" creationId="{2D316EDB-394C-996E-3FED-F11FF7A9697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8.711" v="32"/>
          <ac:picMkLst>
            <pc:docMk/>
            <pc:sldMk cId="113293629" sldId="259"/>
            <ac:picMk id="12" creationId="{F446CF84-ADA7-49A5-42AC-B20F0AB13EAB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8.132" v="31"/>
          <ac:picMkLst>
            <pc:docMk/>
            <pc:sldMk cId="113293629" sldId="259"/>
            <ac:picMk id="13" creationId="{B92C7073-F8D5-8DB8-20A2-3488E44B92CE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6.945" v="29"/>
          <ac:picMkLst>
            <pc:docMk/>
            <pc:sldMk cId="113293629" sldId="259"/>
            <ac:picMk id="14" creationId="{057DF3C5-01C8-EEE7-E139-F0BF1A0786E6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7:57.539" v="30"/>
          <ac:picMkLst>
            <pc:docMk/>
            <pc:sldMk cId="113293629" sldId="259"/>
            <ac:picMk id="15" creationId="{69FD3843-04B2-B3ED-14B8-E5E3EBC2E2E5}"/>
          </ac:picMkLst>
        </pc:picChg>
      </pc:sldChg>
      <pc:sldChg chg="delSp">
        <pc:chgData name="Dino Barton" userId="S::g21bartond@hallifordschool.co.uk::0046a140-fde7-4b73-90c3-62dfd183c346" providerId="AD" clId="Web-{9AC1EF80-F282-4BA5-A466-E6E2CB3D431B}" dt="2023-10-04T08:08:03.945" v="44"/>
        <pc:sldMkLst>
          <pc:docMk/>
          <pc:sldMk cId="3579391404" sldId="260"/>
        </pc:sldMkLst>
        <pc:picChg chg="del">
          <ac:chgData name="Dino Barton" userId="S::g21bartond@hallifordschool.co.uk::0046a140-fde7-4b73-90c3-62dfd183c346" providerId="AD" clId="Web-{9AC1EF80-F282-4BA5-A466-E6E2CB3D431B}" dt="2023-10-04T08:08:03.945" v="44"/>
          <ac:picMkLst>
            <pc:docMk/>
            <pc:sldMk cId="3579391404" sldId="260"/>
            <ac:picMk id="3" creationId="{A766A7C8-64EE-AA80-3E9B-25DEF07215AF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43"/>
          <ac:picMkLst>
            <pc:docMk/>
            <pc:sldMk cId="3579391404" sldId="260"/>
            <ac:picMk id="4" creationId="{7DAED9A5-2E1C-FC11-30F4-2DD9675C6BF7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42"/>
          <ac:picMkLst>
            <pc:docMk/>
            <pc:sldMk cId="3579391404" sldId="260"/>
            <ac:picMk id="5" creationId="{8F5DC25A-D857-3EB8-D9D8-C46DF98A6843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41"/>
          <ac:picMkLst>
            <pc:docMk/>
            <pc:sldMk cId="3579391404" sldId="260"/>
            <ac:picMk id="6" creationId="{7DBA3072-9A58-C849-0F65-EAA5EA073DA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40"/>
          <ac:picMkLst>
            <pc:docMk/>
            <pc:sldMk cId="3579391404" sldId="260"/>
            <ac:picMk id="7" creationId="{F10202F6-219F-5FC5-CC75-BDE3D00FA10D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39"/>
          <ac:picMkLst>
            <pc:docMk/>
            <pc:sldMk cId="3579391404" sldId="260"/>
            <ac:picMk id="8" creationId="{2E14057D-CEE5-0F9E-BBF9-E646235A5C69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38"/>
          <ac:picMkLst>
            <pc:docMk/>
            <pc:sldMk cId="3579391404" sldId="260"/>
            <ac:picMk id="11" creationId="{2D316EDB-394C-996E-3FED-F11FF7A9697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37"/>
          <ac:picMkLst>
            <pc:docMk/>
            <pc:sldMk cId="3579391404" sldId="260"/>
            <ac:picMk id="12" creationId="{F446CF84-ADA7-49A5-42AC-B20F0AB13EAB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36"/>
          <ac:picMkLst>
            <pc:docMk/>
            <pc:sldMk cId="3579391404" sldId="260"/>
            <ac:picMk id="13" creationId="{B92C7073-F8D5-8DB8-20A2-3488E44B92CE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35"/>
          <ac:picMkLst>
            <pc:docMk/>
            <pc:sldMk cId="3579391404" sldId="260"/>
            <ac:picMk id="14" creationId="{057DF3C5-01C8-EEE7-E139-F0BF1A0786E6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03.945" v="34"/>
          <ac:picMkLst>
            <pc:docMk/>
            <pc:sldMk cId="3579391404" sldId="260"/>
            <ac:picMk id="15" creationId="{69FD3843-04B2-B3ED-14B8-E5E3EBC2E2E5}"/>
          </ac:picMkLst>
        </pc:picChg>
      </pc:sldChg>
      <pc:sldChg chg="delSp modSp">
        <pc:chgData name="Dino Barton" userId="S::g21bartond@hallifordschool.co.uk::0046a140-fde7-4b73-90c3-62dfd183c346" providerId="AD" clId="Web-{9AC1EF80-F282-4BA5-A466-E6E2CB3D431B}" dt="2023-10-04T08:08:46.446" v="56"/>
        <pc:sldMkLst>
          <pc:docMk/>
          <pc:sldMk cId="981601946" sldId="261"/>
        </pc:sldMkLst>
        <pc:spChg chg="mod">
          <ac:chgData name="Dino Barton" userId="S::g21bartond@hallifordschool.co.uk::0046a140-fde7-4b73-90c3-62dfd183c346" providerId="AD" clId="Web-{9AC1EF80-F282-4BA5-A466-E6E2CB3D431B}" dt="2023-10-04T08:08:28.758" v="45" actId="1076"/>
          <ac:spMkLst>
            <pc:docMk/>
            <pc:sldMk cId="981601946" sldId="261"/>
            <ac:spMk id="9" creationId="{217A84FE-F6C4-F352-C83A-26A273AC8F3C}"/>
          </ac:spMkLst>
        </pc:spChg>
        <pc:picChg chg="del">
          <ac:chgData name="Dino Barton" userId="S::g21bartond@hallifordschool.co.uk::0046a140-fde7-4b73-90c3-62dfd183c346" providerId="AD" clId="Web-{9AC1EF80-F282-4BA5-A466-E6E2CB3D431B}" dt="2023-10-04T08:08:40.290" v="46"/>
          <ac:picMkLst>
            <pc:docMk/>
            <pc:sldMk cId="981601946" sldId="261"/>
            <ac:picMk id="3" creationId="{A766A7C8-64EE-AA80-3E9B-25DEF07215AF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1.837" v="48"/>
          <ac:picMkLst>
            <pc:docMk/>
            <pc:sldMk cId="981601946" sldId="261"/>
            <ac:picMk id="4" creationId="{7DAED9A5-2E1C-FC11-30F4-2DD9675C6BF7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3.478" v="50"/>
          <ac:picMkLst>
            <pc:docMk/>
            <pc:sldMk cId="981601946" sldId="261"/>
            <ac:picMk id="5" creationId="{8F5DC25A-D857-3EB8-D9D8-C46DF98A6843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4.462" v="52"/>
          <ac:picMkLst>
            <pc:docMk/>
            <pc:sldMk cId="981601946" sldId="261"/>
            <ac:picMk id="6" creationId="{7DBA3072-9A58-C849-0F65-EAA5EA073DA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5.462" v="54"/>
          <ac:picMkLst>
            <pc:docMk/>
            <pc:sldMk cId="981601946" sldId="261"/>
            <ac:picMk id="7" creationId="{F10202F6-219F-5FC5-CC75-BDE3D00FA10D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6.446" v="56"/>
          <ac:picMkLst>
            <pc:docMk/>
            <pc:sldMk cId="981601946" sldId="261"/>
            <ac:picMk id="8" creationId="{2E14057D-CEE5-0F9E-BBF9-E646235A5C69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1.290" v="47"/>
          <ac:picMkLst>
            <pc:docMk/>
            <pc:sldMk cId="981601946" sldId="261"/>
            <ac:picMk id="11" creationId="{2D316EDB-394C-996E-3FED-F11FF7A9697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2.696" v="49"/>
          <ac:picMkLst>
            <pc:docMk/>
            <pc:sldMk cId="981601946" sldId="261"/>
            <ac:picMk id="12" creationId="{F446CF84-ADA7-49A5-42AC-B20F0AB13EAB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3.931" v="51"/>
          <ac:picMkLst>
            <pc:docMk/>
            <pc:sldMk cId="981601946" sldId="261"/>
            <ac:picMk id="13" creationId="{B92C7073-F8D5-8DB8-20A2-3488E44B92CE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4.993" v="53"/>
          <ac:picMkLst>
            <pc:docMk/>
            <pc:sldMk cId="981601946" sldId="261"/>
            <ac:picMk id="14" creationId="{057DF3C5-01C8-EEE7-E139-F0BF1A0786E6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45.978" v="55"/>
          <ac:picMkLst>
            <pc:docMk/>
            <pc:sldMk cId="981601946" sldId="261"/>
            <ac:picMk id="15" creationId="{69FD3843-04B2-B3ED-14B8-E5E3EBC2E2E5}"/>
          </ac:picMkLst>
        </pc:picChg>
      </pc:sldChg>
      <pc:sldChg chg="delSp">
        <pc:chgData name="Dino Barton" userId="S::g21bartond@hallifordschool.co.uk::0046a140-fde7-4b73-90c3-62dfd183c346" providerId="AD" clId="Web-{9AC1EF80-F282-4BA5-A466-E6E2CB3D431B}" dt="2023-10-04T08:09:00.509" v="67"/>
        <pc:sldMkLst>
          <pc:docMk/>
          <pc:sldMk cId="1306789941" sldId="262"/>
        </pc:sldMkLst>
        <pc:picChg chg="del">
          <ac:chgData name="Dino Barton" userId="S::g21bartond@hallifordschool.co.uk::0046a140-fde7-4b73-90c3-62dfd183c346" providerId="AD" clId="Web-{9AC1EF80-F282-4BA5-A466-E6E2CB3D431B}" dt="2023-10-04T08:09:00.509" v="67"/>
          <ac:picMkLst>
            <pc:docMk/>
            <pc:sldMk cId="1306789941" sldId="262"/>
            <ac:picMk id="3" creationId="{A766A7C8-64EE-AA80-3E9B-25DEF07215AF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55.681" v="64"/>
          <ac:picMkLst>
            <pc:docMk/>
            <pc:sldMk cId="1306789941" sldId="262"/>
            <ac:picMk id="4" creationId="{7DAED9A5-2E1C-FC11-30F4-2DD9675C6BF7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55.681" v="63"/>
          <ac:picMkLst>
            <pc:docMk/>
            <pc:sldMk cId="1306789941" sldId="262"/>
            <ac:picMk id="5" creationId="{8F5DC25A-D857-3EB8-D9D8-C46DF98A6843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55.681" v="62"/>
          <ac:picMkLst>
            <pc:docMk/>
            <pc:sldMk cId="1306789941" sldId="262"/>
            <ac:picMk id="6" creationId="{7DBA3072-9A58-C849-0F65-EAA5EA073DA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55.681" v="61"/>
          <ac:picMkLst>
            <pc:docMk/>
            <pc:sldMk cId="1306789941" sldId="262"/>
            <ac:picMk id="7" creationId="{F10202F6-219F-5FC5-CC75-BDE3D00FA10D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59.431" v="65"/>
          <ac:picMkLst>
            <pc:docMk/>
            <pc:sldMk cId="1306789941" sldId="262"/>
            <ac:picMk id="8" creationId="{2E14057D-CEE5-0F9E-BBF9-E646235A5C69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55.681" v="60"/>
          <ac:picMkLst>
            <pc:docMk/>
            <pc:sldMk cId="1306789941" sldId="262"/>
            <ac:picMk id="11" creationId="{2D316EDB-394C-996E-3FED-F11FF7A96972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55.681" v="59"/>
          <ac:picMkLst>
            <pc:docMk/>
            <pc:sldMk cId="1306789941" sldId="262"/>
            <ac:picMk id="12" creationId="{F446CF84-ADA7-49A5-42AC-B20F0AB13EAB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55.681" v="58"/>
          <ac:picMkLst>
            <pc:docMk/>
            <pc:sldMk cId="1306789941" sldId="262"/>
            <ac:picMk id="13" creationId="{B92C7073-F8D5-8DB8-20A2-3488E44B92CE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8:55.681" v="57"/>
          <ac:picMkLst>
            <pc:docMk/>
            <pc:sldMk cId="1306789941" sldId="262"/>
            <ac:picMk id="14" creationId="{057DF3C5-01C8-EEE7-E139-F0BF1A0786E6}"/>
          </ac:picMkLst>
        </pc:picChg>
        <pc:picChg chg="del">
          <ac:chgData name="Dino Barton" userId="S::g21bartond@hallifordschool.co.uk::0046a140-fde7-4b73-90c3-62dfd183c346" providerId="AD" clId="Web-{9AC1EF80-F282-4BA5-A466-E6E2CB3D431B}" dt="2023-10-04T08:09:00.009" v="66"/>
          <ac:picMkLst>
            <pc:docMk/>
            <pc:sldMk cId="1306789941" sldId="262"/>
            <ac:picMk id="15" creationId="{69FD3843-04B2-B3ED-14B8-E5E3EBC2E2E5}"/>
          </ac:picMkLst>
        </pc:picChg>
      </pc:sldChg>
      <pc:sldChg chg="modSp add mod replId setBg">
        <pc:chgData name="Dino Barton" userId="S::g21bartond@hallifordschool.co.uk::0046a140-fde7-4b73-90c3-62dfd183c346" providerId="AD" clId="Web-{9AC1EF80-F282-4BA5-A466-E6E2CB3D431B}" dt="2023-10-04T08:17:42.229" v="98" actId="20577"/>
        <pc:sldMkLst>
          <pc:docMk/>
          <pc:sldMk cId="1987953533" sldId="263"/>
        </pc:sldMkLst>
        <pc:spChg chg="mod">
          <ac:chgData name="Dino Barton" userId="S::g21bartond@hallifordschool.co.uk::0046a140-fde7-4b73-90c3-62dfd183c346" providerId="AD" clId="Web-{9AC1EF80-F282-4BA5-A466-E6E2CB3D431B}" dt="2023-10-04T08:17:42.229" v="98" actId="20577"/>
          <ac:spMkLst>
            <pc:docMk/>
            <pc:sldMk cId="1987953533" sldId="263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9AC1EF80-F282-4BA5-A466-E6E2CB3D431B}" dt="2023-10-04T08:17:12.010" v="91" actId="1076"/>
          <ac:spMkLst>
            <pc:docMk/>
            <pc:sldMk cId="1987953533" sldId="263"/>
            <ac:spMk id="9" creationId="{217A84FE-F6C4-F352-C83A-26A273AC8F3C}"/>
          </ac:spMkLst>
        </pc:spChg>
      </pc:sldChg>
      <pc:sldChg chg="del">
        <pc:chgData name="Dino Barton" userId="S::g21bartond@hallifordschool.co.uk::0046a140-fde7-4b73-90c3-62dfd183c346" providerId="AD" clId="Web-{9AC1EF80-F282-4BA5-A466-E6E2CB3D431B}" dt="2023-10-04T08:07:00.974" v="0"/>
        <pc:sldMkLst>
          <pc:docMk/>
          <pc:sldMk cId="3862624951" sldId="263"/>
        </pc:sldMkLst>
      </pc:sldChg>
      <pc:sldChg chg="modSp add mod replId setBg">
        <pc:chgData name="Dino Barton" userId="S::g21bartond@hallifordschool.co.uk::0046a140-fde7-4b73-90c3-62dfd183c346" providerId="AD" clId="Web-{9AC1EF80-F282-4BA5-A466-E6E2CB3D431B}" dt="2023-10-04T08:25:13.447" v="141" actId="20577"/>
        <pc:sldMkLst>
          <pc:docMk/>
          <pc:sldMk cId="4089333371" sldId="264"/>
        </pc:sldMkLst>
        <pc:spChg chg="mod">
          <ac:chgData name="Dino Barton" userId="S::g21bartond@hallifordschool.co.uk::0046a140-fde7-4b73-90c3-62dfd183c346" providerId="AD" clId="Web-{9AC1EF80-F282-4BA5-A466-E6E2CB3D431B}" dt="2023-10-04T08:25:13.447" v="141" actId="20577"/>
          <ac:spMkLst>
            <pc:docMk/>
            <pc:sldMk cId="4089333371" sldId="264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9AC1EF80-F282-4BA5-A466-E6E2CB3D431B}" dt="2023-10-04T08:25:04.634" v="140" actId="1076"/>
          <ac:spMkLst>
            <pc:docMk/>
            <pc:sldMk cId="4089333371" sldId="264"/>
            <ac:spMk id="9" creationId="{217A84FE-F6C4-F352-C83A-26A273AC8F3C}"/>
          </ac:spMkLst>
        </pc:spChg>
      </pc:sldChg>
    </pc:docChg>
  </pc:docChgLst>
  <pc:docChgLst>
    <pc:chgData name="Dino Barton" userId="S::g21bartond@hallifordschool.co.uk::0046a140-fde7-4b73-90c3-62dfd183c346" providerId="AD" clId="Web-{81242EEE-1822-EE22-1F23-DD86D5B7D403}"/>
    <pc:docChg chg="addSld modSld">
      <pc:chgData name="Dino Barton" userId="S::g21bartond@hallifordschool.co.uk::0046a140-fde7-4b73-90c3-62dfd183c346" providerId="AD" clId="Web-{81242EEE-1822-EE22-1F23-DD86D5B7D403}" dt="2023-09-28T06:15:52.600" v="97" actId="1076"/>
      <pc:docMkLst>
        <pc:docMk/>
      </pc:docMkLst>
      <pc:sldChg chg="addSp modSp add mod replId setBg">
        <pc:chgData name="Dino Barton" userId="S::g21bartond@hallifordschool.co.uk::0046a140-fde7-4b73-90c3-62dfd183c346" providerId="AD" clId="Web-{81242EEE-1822-EE22-1F23-DD86D5B7D403}" dt="2023-09-28T06:15:52.600" v="97" actId="1076"/>
        <pc:sldMkLst>
          <pc:docMk/>
          <pc:sldMk cId="1408682609" sldId="257"/>
        </pc:sldMkLst>
        <pc:spChg chg="mod">
          <ac:chgData name="Dino Barton" userId="S::g21bartond@hallifordschool.co.uk::0046a140-fde7-4b73-90c3-62dfd183c346" providerId="AD" clId="Web-{81242EEE-1822-EE22-1F23-DD86D5B7D403}" dt="2023-09-27T08:24:47.941" v="75" actId="20577"/>
          <ac:spMkLst>
            <pc:docMk/>
            <pc:sldMk cId="1408682609" sldId="257"/>
            <ac:spMk id="2" creationId="{F5874193-683D-CEAE-5F79-A37223F398D4}"/>
          </ac:spMkLst>
        </pc:spChg>
        <pc:spChg chg="add mod">
          <ac:chgData name="Dino Barton" userId="S::g21bartond@hallifordschool.co.uk::0046a140-fde7-4b73-90c3-62dfd183c346" providerId="AD" clId="Web-{81242EEE-1822-EE22-1F23-DD86D5B7D403}" dt="2023-09-27T08:24:54.956" v="76" actId="20577"/>
          <ac:spMkLst>
            <pc:docMk/>
            <pc:sldMk cId="1408682609" sldId="257"/>
            <ac:spMk id="9" creationId="{217A84FE-F6C4-F352-C83A-26A273AC8F3C}"/>
          </ac:spMkLst>
        </pc:spChg>
        <pc:picChg chg="mod">
          <ac:chgData name="Dino Barton" userId="S::g21bartond@hallifordschool.co.uk::0046a140-fde7-4b73-90c3-62dfd183c346" providerId="AD" clId="Web-{81242EEE-1822-EE22-1F23-DD86D5B7D403}" dt="2023-09-28T06:15:52.600" v="97" actId="1076"/>
          <ac:picMkLst>
            <pc:docMk/>
            <pc:sldMk cId="1408682609" sldId="257"/>
            <ac:picMk id="3" creationId="{A766A7C8-64EE-AA80-3E9B-25DEF07215AF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381" v="87" actId="1076"/>
          <ac:picMkLst>
            <pc:docMk/>
            <pc:sldMk cId="1408682609" sldId="257"/>
            <ac:picMk id="4" creationId="{7DAED9A5-2E1C-FC11-30F4-2DD9675C6BF7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381" v="88" actId="1076"/>
          <ac:picMkLst>
            <pc:docMk/>
            <pc:sldMk cId="1408682609" sldId="257"/>
            <ac:picMk id="5" creationId="{8F5DC25A-D857-3EB8-D9D8-C46DF98A6843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381" v="89" actId="1076"/>
          <ac:picMkLst>
            <pc:docMk/>
            <pc:sldMk cId="1408682609" sldId="257"/>
            <ac:picMk id="6" creationId="{7DBA3072-9A58-C849-0F65-EAA5EA073DA2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397" v="90" actId="1076"/>
          <ac:picMkLst>
            <pc:docMk/>
            <pc:sldMk cId="1408682609" sldId="257"/>
            <ac:picMk id="7" creationId="{F10202F6-219F-5FC5-CC75-BDE3D00FA10D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397" v="91" actId="1076"/>
          <ac:picMkLst>
            <pc:docMk/>
            <pc:sldMk cId="1408682609" sldId="257"/>
            <ac:picMk id="8" creationId="{2E14057D-CEE5-0F9E-BBF9-E646235A5C69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397" v="92" actId="1076"/>
          <ac:picMkLst>
            <pc:docMk/>
            <pc:sldMk cId="1408682609" sldId="257"/>
            <ac:picMk id="11" creationId="{2D316EDB-394C-996E-3FED-F11FF7A96972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413" v="93" actId="1076"/>
          <ac:picMkLst>
            <pc:docMk/>
            <pc:sldMk cId="1408682609" sldId="257"/>
            <ac:picMk id="12" creationId="{F446CF84-ADA7-49A5-42AC-B20F0AB13EAB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413" v="94" actId="1076"/>
          <ac:picMkLst>
            <pc:docMk/>
            <pc:sldMk cId="1408682609" sldId="257"/>
            <ac:picMk id="13" creationId="{B92C7073-F8D5-8DB8-20A2-3488E44B92CE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413" v="95" actId="1076"/>
          <ac:picMkLst>
            <pc:docMk/>
            <pc:sldMk cId="1408682609" sldId="257"/>
            <ac:picMk id="14" creationId="{057DF3C5-01C8-EEE7-E139-F0BF1A0786E6}"/>
          </ac:picMkLst>
        </pc:picChg>
        <pc:picChg chg="mod">
          <ac:chgData name="Dino Barton" userId="S::g21bartond@hallifordschool.co.uk::0046a140-fde7-4b73-90c3-62dfd183c346" providerId="AD" clId="Web-{81242EEE-1822-EE22-1F23-DD86D5B7D403}" dt="2023-09-28T06:15:38.413" v="96" actId="1076"/>
          <ac:picMkLst>
            <pc:docMk/>
            <pc:sldMk cId="1408682609" sldId="257"/>
            <ac:picMk id="15" creationId="{69FD3843-04B2-B3ED-14B8-E5E3EBC2E2E5}"/>
          </ac:picMkLst>
        </pc:picChg>
      </pc:sldChg>
    </pc:docChg>
  </pc:docChgLst>
  <pc:docChgLst>
    <pc:chgData name="Dino Barton" userId="S::g21bartond@hallifordschool.co.uk::0046a140-fde7-4b73-90c3-62dfd183c346" providerId="AD" clId="Web-{02383392-D144-4F3F-B158-6504873B0AAD}"/>
    <pc:docChg chg="addSld delSld modSld sldOrd">
      <pc:chgData name="Dino Barton" userId="S::g21bartond@hallifordschool.co.uk::0046a140-fde7-4b73-90c3-62dfd183c346" providerId="AD" clId="Web-{02383392-D144-4F3F-B158-6504873B0AAD}" dt="2023-10-09T20:34:34.945" v="206" actId="1076"/>
      <pc:docMkLst>
        <pc:docMk/>
      </pc:docMkLst>
      <pc:sldChg chg="modSp">
        <pc:chgData name="Dino Barton" userId="S::g21bartond@hallifordschool.co.uk::0046a140-fde7-4b73-90c3-62dfd183c346" providerId="AD" clId="Web-{02383392-D144-4F3F-B158-6504873B0AAD}" dt="2023-10-09T20:20:47.514" v="16" actId="14100"/>
        <pc:sldMkLst>
          <pc:docMk/>
          <pc:sldMk cId="1408682609" sldId="257"/>
        </pc:sldMkLst>
        <pc:spChg chg="mod">
          <ac:chgData name="Dino Barton" userId="S::g21bartond@hallifordschool.co.uk::0046a140-fde7-4b73-90c3-62dfd183c346" providerId="AD" clId="Web-{02383392-D144-4F3F-B158-6504873B0AAD}" dt="2023-10-09T20:20:33.733" v="11" actId="1076"/>
          <ac:spMkLst>
            <pc:docMk/>
            <pc:sldMk cId="1408682609" sldId="257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02383392-D144-4F3F-B158-6504873B0AAD}" dt="2023-10-09T20:20:47.514" v="16" actId="14100"/>
          <ac:spMkLst>
            <pc:docMk/>
            <pc:sldMk cId="1408682609" sldId="257"/>
            <ac:spMk id="9" creationId="{217A84FE-F6C4-F352-C83A-26A273AC8F3C}"/>
          </ac:spMkLst>
        </pc:spChg>
      </pc:sldChg>
      <pc:sldChg chg="modSp">
        <pc:chgData name="Dino Barton" userId="S::g21bartond@hallifordschool.co.uk::0046a140-fde7-4b73-90c3-62dfd183c346" providerId="AD" clId="Web-{02383392-D144-4F3F-B158-6504873B0AAD}" dt="2023-10-09T20:20:27.811" v="10" actId="1076"/>
        <pc:sldMkLst>
          <pc:docMk/>
          <pc:sldMk cId="113293629" sldId="259"/>
        </pc:sldMkLst>
        <pc:spChg chg="mod">
          <ac:chgData name="Dino Barton" userId="S::g21bartond@hallifordschool.co.uk::0046a140-fde7-4b73-90c3-62dfd183c346" providerId="AD" clId="Web-{02383392-D144-4F3F-B158-6504873B0AAD}" dt="2023-10-09T20:20:27.811" v="10" actId="1076"/>
          <ac:spMkLst>
            <pc:docMk/>
            <pc:sldMk cId="113293629" sldId="259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02383392-D144-4F3F-B158-6504873B0AAD}" dt="2023-10-09T20:20:25.264" v="9" actId="1076"/>
          <ac:spMkLst>
            <pc:docMk/>
            <pc:sldMk cId="113293629" sldId="259"/>
            <ac:spMk id="9" creationId="{217A84FE-F6C4-F352-C83A-26A273AC8F3C}"/>
          </ac:spMkLst>
        </pc:spChg>
      </pc:sldChg>
      <pc:sldChg chg="modSp">
        <pc:chgData name="Dino Barton" userId="S::g21bartond@hallifordschool.co.uk::0046a140-fde7-4b73-90c3-62dfd183c346" providerId="AD" clId="Web-{02383392-D144-4F3F-B158-6504873B0AAD}" dt="2023-10-09T20:20:20.748" v="8" actId="1076"/>
        <pc:sldMkLst>
          <pc:docMk/>
          <pc:sldMk cId="3579391404" sldId="260"/>
        </pc:sldMkLst>
        <pc:spChg chg="mod">
          <ac:chgData name="Dino Barton" userId="S::g21bartond@hallifordschool.co.uk::0046a140-fde7-4b73-90c3-62dfd183c346" providerId="AD" clId="Web-{02383392-D144-4F3F-B158-6504873B0AAD}" dt="2023-10-09T20:20:20.748" v="8" actId="1076"/>
          <ac:spMkLst>
            <pc:docMk/>
            <pc:sldMk cId="3579391404" sldId="260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02383392-D144-4F3F-B158-6504873B0AAD}" dt="2023-10-09T20:20:17.639" v="7" actId="1076"/>
          <ac:spMkLst>
            <pc:docMk/>
            <pc:sldMk cId="3579391404" sldId="260"/>
            <ac:spMk id="9" creationId="{217A84FE-F6C4-F352-C83A-26A273AC8F3C}"/>
          </ac:spMkLst>
        </pc:spChg>
      </pc:sldChg>
      <pc:sldChg chg="modSp">
        <pc:chgData name="Dino Barton" userId="S::g21bartond@hallifordschool.co.uk::0046a140-fde7-4b73-90c3-62dfd183c346" providerId="AD" clId="Web-{02383392-D144-4F3F-B158-6504873B0AAD}" dt="2023-10-09T20:20:12.326" v="6" actId="1076"/>
        <pc:sldMkLst>
          <pc:docMk/>
          <pc:sldMk cId="1306789941" sldId="262"/>
        </pc:sldMkLst>
        <pc:spChg chg="mod">
          <ac:chgData name="Dino Barton" userId="S::g21bartond@hallifordschool.co.uk::0046a140-fde7-4b73-90c3-62dfd183c346" providerId="AD" clId="Web-{02383392-D144-4F3F-B158-6504873B0AAD}" dt="2023-10-09T20:20:08.920" v="5" actId="1076"/>
          <ac:spMkLst>
            <pc:docMk/>
            <pc:sldMk cId="1306789941" sldId="262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02383392-D144-4F3F-B158-6504873B0AAD}" dt="2023-10-09T20:20:12.326" v="6" actId="1076"/>
          <ac:spMkLst>
            <pc:docMk/>
            <pc:sldMk cId="1306789941" sldId="262"/>
            <ac:spMk id="9" creationId="{217A84FE-F6C4-F352-C83A-26A273AC8F3C}"/>
          </ac:spMkLst>
        </pc:spChg>
      </pc:sldChg>
      <pc:sldChg chg="modSp">
        <pc:chgData name="Dino Barton" userId="S::g21bartond@hallifordschool.co.uk::0046a140-fde7-4b73-90c3-62dfd183c346" providerId="AD" clId="Web-{02383392-D144-4F3F-B158-6504873B0AAD}" dt="2023-10-09T20:29:00.808" v="120" actId="1076"/>
        <pc:sldMkLst>
          <pc:docMk/>
          <pc:sldMk cId="1987953533" sldId="263"/>
        </pc:sldMkLst>
        <pc:spChg chg="mod">
          <ac:chgData name="Dino Barton" userId="S::g21bartond@hallifordschool.co.uk::0046a140-fde7-4b73-90c3-62dfd183c346" providerId="AD" clId="Web-{02383392-D144-4F3F-B158-6504873B0AAD}" dt="2023-10-09T20:29:00.808" v="120" actId="1076"/>
          <ac:spMkLst>
            <pc:docMk/>
            <pc:sldMk cId="1987953533" sldId="263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02383392-D144-4F3F-B158-6504873B0AAD}" dt="2023-10-09T20:28:57.183" v="119" actId="1076"/>
          <ac:spMkLst>
            <pc:docMk/>
            <pc:sldMk cId="1987953533" sldId="263"/>
            <ac:spMk id="9" creationId="{217A84FE-F6C4-F352-C83A-26A273AC8F3C}"/>
          </ac:spMkLst>
        </pc:spChg>
      </pc:sldChg>
      <pc:sldChg chg="modSp">
        <pc:chgData name="Dino Barton" userId="S::g21bartond@hallifordschool.co.uk::0046a140-fde7-4b73-90c3-62dfd183c346" providerId="AD" clId="Web-{02383392-D144-4F3F-B158-6504873B0AAD}" dt="2023-10-09T20:19:54.622" v="4" actId="1076"/>
        <pc:sldMkLst>
          <pc:docMk/>
          <pc:sldMk cId="4089333371" sldId="264"/>
        </pc:sldMkLst>
        <pc:spChg chg="mod">
          <ac:chgData name="Dino Barton" userId="S::g21bartond@hallifordschool.co.uk::0046a140-fde7-4b73-90c3-62dfd183c346" providerId="AD" clId="Web-{02383392-D144-4F3F-B158-6504873B0AAD}" dt="2023-10-09T20:19:47.607" v="3" actId="1076"/>
          <ac:spMkLst>
            <pc:docMk/>
            <pc:sldMk cId="4089333371" sldId="264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02383392-D144-4F3F-B158-6504873B0AAD}" dt="2023-10-09T20:19:54.622" v="4" actId="1076"/>
          <ac:spMkLst>
            <pc:docMk/>
            <pc:sldMk cId="4089333371" sldId="264"/>
            <ac:spMk id="9" creationId="{217A84FE-F6C4-F352-C83A-26A273AC8F3C}"/>
          </ac:spMkLst>
        </pc:spChg>
      </pc:sldChg>
      <pc:sldChg chg="new del ord">
        <pc:chgData name="Dino Barton" userId="S::g21bartond@hallifordschool.co.uk::0046a140-fde7-4b73-90c3-62dfd183c346" providerId="AD" clId="Web-{02383392-D144-4F3F-B158-6504873B0AAD}" dt="2023-10-09T20:21:01.483" v="20"/>
        <pc:sldMkLst>
          <pc:docMk/>
          <pc:sldMk cId="953259348" sldId="265"/>
        </pc:sldMkLst>
      </pc:sldChg>
      <pc:sldChg chg="modSp add mod replId setBg">
        <pc:chgData name="Dino Barton" userId="S::g21bartond@hallifordschool.co.uk::0046a140-fde7-4b73-90c3-62dfd183c346" providerId="AD" clId="Web-{02383392-D144-4F3F-B158-6504873B0AAD}" dt="2023-10-09T20:25:58.475" v="64" actId="1076"/>
        <pc:sldMkLst>
          <pc:docMk/>
          <pc:sldMk cId="3775457476" sldId="265"/>
        </pc:sldMkLst>
        <pc:spChg chg="mod">
          <ac:chgData name="Dino Barton" userId="S::g21bartond@hallifordschool.co.uk::0046a140-fde7-4b73-90c3-62dfd183c346" providerId="AD" clId="Web-{02383392-D144-4F3F-B158-6504873B0AAD}" dt="2023-10-09T20:25:58.475" v="64" actId="1076"/>
          <ac:spMkLst>
            <pc:docMk/>
            <pc:sldMk cId="3775457476" sldId="265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02383392-D144-4F3F-B158-6504873B0AAD}" dt="2023-10-09T20:25:51.491" v="62" actId="1076"/>
          <ac:spMkLst>
            <pc:docMk/>
            <pc:sldMk cId="3775457476" sldId="265"/>
            <ac:spMk id="9" creationId="{217A84FE-F6C4-F352-C83A-26A273AC8F3C}"/>
          </ac:spMkLst>
        </pc:spChg>
      </pc:sldChg>
      <pc:sldChg chg="new del">
        <pc:chgData name="Dino Barton" userId="S::g21bartond@hallifordschool.co.uk::0046a140-fde7-4b73-90c3-62dfd183c346" providerId="AD" clId="Web-{02383392-D144-4F3F-B158-6504873B0AAD}" dt="2023-10-09T20:26:09.600" v="66"/>
        <pc:sldMkLst>
          <pc:docMk/>
          <pc:sldMk cId="287128153" sldId="266"/>
        </pc:sldMkLst>
      </pc:sldChg>
      <pc:sldChg chg="new del">
        <pc:chgData name="Dino Barton" userId="S::g21bartond@hallifordschool.co.uk::0046a140-fde7-4b73-90c3-62dfd183c346" providerId="AD" clId="Web-{02383392-D144-4F3F-B158-6504873B0AAD}" dt="2023-10-09T20:26:18.038" v="68"/>
        <pc:sldMkLst>
          <pc:docMk/>
          <pc:sldMk cId="556305536" sldId="266"/>
        </pc:sldMkLst>
      </pc:sldChg>
      <pc:sldChg chg="modSp add mod replId setBg">
        <pc:chgData name="Dino Barton" userId="S::g21bartond@hallifordschool.co.uk::0046a140-fde7-4b73-90c3-62dfd183c346" providerId="AD" clId="Web-{02383392-D144-4F3F-B158-6504873B0AAD}" dt="2023-10-09T20:32:06.270" v="146" actId="14100"/>
        <pc:sldMkLst>
          <pc:docMk/>
          <pc:sldMk cId="604617428" sldId="266"/>
        </pc:sldMkLst>
        <pc:spChg chg="mod">
          <ac:chgData name="Dino Barton" userId="S::g21bartond@hallifordschool.co.uk::0046a140-fde7-4b73-90c3-62dfd183c346" providerId="AD" clId="Web-{02383392-D144-4F3F-B158-6504873B0AAD}" dt="2023-10-09T20:32:06.270" v="146" actId="14100"/>
          <ac:spMkLst>
            <pc:docMk/>
            <pc:sldMk cId="604617428" sldId="266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02383392-D144-4F3F-B158-6504873B0AAD}" dt="2023-10-09T20:30:16.361" v="124" actId="14100"/>
          <ac:spMkLst>
            <pc:docMk/>
            <pc:sldMk cId="604617428" sldId="266"/>
            <ac:spMk id="9" creationId="{217A84FE-F6C4-F352-C83A-26A273AC8F3C}"/>
          </ac:spMkLst>
        </pc:spChg>
      </pc:sldChg>
      <pc:sldChg chg="new del">
        <pc:chgData name="Dino Barton" userId="S::g21bartond@hallifordschool.co.uk::0046a140-fde7-4b73-90c3-62dfd183c346" providerId="AD" clId="Web-{02383392-D144-4F3F-B158-6504873B0AAD}" dt="2023-10-09T20:31:26.456" v="138"/>
        <pc:sldMkLst>
          <pc:docMk/>
          <pc:sldMk cId="575973419" sldId="267"/>
        </pc:sldMkLst>
      </pc:sldChg>
      <pc:sldChg chg="modSp add mod replId setBg">
        <pc:chgData name="Dino Barton" userId="S::g21bartond@hallifordschool.co.uk::0046a140-fde7-4b73-90c3-62dfd183c346" providerId="AD" clId="Web-{02383392-D144-4F3F-B158-6504873B0AAD}" dt="2023-10-09T20:34:34.945" v="206" actId="1076"/>
        <pc:sldMkLst>
          <pc:docMk/>
          <pc:sldMk cId="3042035973" sldId="267"/>
        </pc:sldMkLst>
        <pc:spChg chg="mod">
          <ac:chgData name="Dino Barton" userId="S::g21bartond@hallifordschool.co.uk::0046a140-fde7-4b73-90c3-62dfd183c346" providerId="AD" clId="Web-{02383392-D144-4F3F-B158-6504873B0AAD}" dt="2023-10-09T20:34:32.023" v="205" actId="1076"/>
          <ac:spMkLst>
            <pc:docMk/>
            <pc:sldMk cId="3042035973" sldId="267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02383392-D144-4F3F-B158-6504873B0AAD}" dt="2023-10-09T20:34:34.945" v="206" actId="1076"/>
          <ac:spMkLst>
            <pc:docMk/>
            <pc:sldMk cId="3042035973" sldId="267"/>
            <ac:spMk id="9" creationId="{217A84FE-F6C4-F352-C83A-26A273AC8F3C}"/>
          </ac:spMkLst>
        </pc:spChg>
      </pc:sldChg>
    </pc:docChg>
  </pc:docChgLst>
  <pc:docChgLst>
    <pc:chgData name="Dino Barton" userId="S::g21bartond@hallifordschool.co.uk::0046a140-fde7-4b73-90c3-62dfd183c346" providerId="AD" clId="Web-{69486283-A6F4-4ED1-9353-105970C03753}"/>
    <pc:docChg chg="modSld">
      <pc:chgData name="Dino Barton" userId="S::g21bartond@hallifordschool.co.uk::0046a140-fde7-4b73-90c3-62dfd183c346" providerId="AD" clId="Web-{69486283-A6F4-4ED1-9353-105970C03753}" dt="2023-09-28T06:39:31.372" v="2" actId="1076"/>
      <pc:docMkLst>
        <pc:docMk/>
      </pc:docMkLst>
      <pc:sldChg chg="modSp">
        <pc:chgData name="Dino Barton" userId="S::g21bartond@hallifordschool.co.uk::0046a140-fde7-4b73-90c3-62dfd183c346" providerId="AD" clId="Web-{69486283-A6F4-4ED1-9353-105970C03753}" dt="2023-09-28T06:39:31.372" v="2" actId="1076"/>
        <pc:sldMkLst>
          <pc:docMk/>
          <pc:sldMk cId="1408682609" sldId="257"/>
        </pc:sldMkLst>
        <pc:spChg chg="mod">
          <ac:chgData name="Dino Barton" userId="S::g21bartond@hallifordschool.co.uk::0046a140-fde7-4b73-90c3-62dfd183c346" providerId="AD" clId="Web-{69486283-A6F4-4ED1-9353-105970C03753}" dt="2023-09-28T06:39:31.372" v="2" actId="1076"/>
          <ac:spMkLst>
            <pc:docMk/>
            <pc:sldMk cId="1408682609" sldId="257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69486283-A6F4-4ED1-9353-105970C03753}" dt="2023-09-28T06:39:25.856" v="1" actId="1076"/>
          <ac:spMkLst>
            <pc:docMk/>
            <pc:sldMk cId="1408682609" sldId="257"/>
            <ac:spMk id="9" creationId="{217A84FE-F6C4-F352-C83A-26A273AC8F3C}"/>
          </ac:spMkLst>
        </pc:spChg>
      </pc:sldChg>
    </pc:docChg>
  </pc:docChgLst>
  <pc:docChgLst>
    <pc:chgData name="Dino Barton" userId="S::g21bartond@hallifordschool.co.uk::0046a140-fde7-4b73-90c3-62dfd183c346" providerId="AD" clId="Web-{3D594BF6-8D1B-0BF3-416E-2DB2333F1F98}"/>
    <pc:docChg chg="addSld modSld">
      <pc:chgData name="Dino Barton" userId="S::g21bartond@hallifordschool.co.uk::0046a140-fde7-4b73-90c3-62dfd183c346" providerId="AD" clId="Web-{3D594BF6-8D1B-0BF3-416E-2DB2333F1F98}" dt="2023-09-28T07:05:43.985" v="100"/>
      <pc:docMkLst>
        <pc:docMk/>
      </pc:docMkLst>
      <pc:sldChg chg="modSp">
        <pc:chgData name="Dino Barton" userId="S::g21bartond@hallifordschool.co.uk::0046a140-fde7-4b73-90c3-62dfd183c346" providerId="AD" clId="Web-{3D594BF6-8D1B-0BF3-416E-2DB2333F1F98}" dt="2023-09-28T06:57:38.253" v="28" actId="20577"/>
        <pc:sldMkLst>
          <pc:docMk/>
          <pc:sldMk cId="981601946" sldId="261"/>
        </pc:sldMkLst>
        <pc:spChg chg="mod">
          <ac:chgData name="Dino Barton" userId="S::g21bartond@hallifordschool.co.uk::0046a140-fde7-4b73-90c3-62dfd183c346" providerId="AD" clId="Web-{3D594BF6-8D1B-0BF3-416E-2DB2333F1F98}" dt="2023-09-28T06:57:38.253" v="28" actId="20577"/>
          <ac:spMkLst>
            <pc:docMk/>
            <pc:sldMk cId="981601946" sldId="261"/>
            <ac:spMk id="2" creationId="{F5874193-683D-CEAE-5F79-A37223F398D4}"/>
          </ac:spMkLst>
        </pc:spChg>
      </pc:sldChg>
      <pc:sldChg chg="modSp mod setBg">
        <pc:chgData name="Dino Barton" userId="S::g21bartond@hallifordschool.co.uk::0046a140-fde7-4b73-90c3-62dfd183c346" providerId="AD" clId="Web-{3D594BF6-8D1B-0BF3-416E-2DB2333F1F98}" dt="2023-09-28T07:04:07.776" v="99" actId="1076"/>
        <pc:sldMkLst>
          <pc:docMk/>
          <pc:sldMk cId="1306789941" sldId="262"/>
        </pc:sldMkLst>
        <pc:spChg chg="mod">
          <ac:chgData name="Dino Barton" userId="S::g21bartond@hallifordschool.co.uk::0046a140-fde7-4b73-90c3-62dfd183c346" providerId="AD" clId="Web-{3D594BF6-8D1B-0BF3-416E-2DB2333F1F98}" dt="2023-09-28T07:04:07.776" v="99" actId="1076"/>
          <ac:spMkLst>
            <pc:docMk/>
            <pc:sldMk cId="1306789941" sldId="262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3D594BF6-8D1B-0BF3-416E-2DB2333F1F98}" dt="2023-09-28T07:03:55.869" v="98" actId="1076"/>
          <ac:spMkLst>
            <pc:docMk/>
            <pc:sldMk cId="1306789941" sldId="262"/>
            <ac:spMk id="9" creationId="{217A84FE-F6C4-F352-C83A-26A273AC8F3C}"/>
          </ac:spMkLst>
        </pc:spChg>
      </pc:sldChg>
      <pc:sldChg chg="add replId">
        <pc:chgData name="Dino Barton" userId="S::g21bartond@hallifordschool.co.uk::0046a140-fde7-4b73-90c3-62dfd183c346" providerId="AD" clId="Web-{3D594BF6-8D1B-0BF3-416E-2DB2333F1F98}" dt="2023-09-28T07:05:43.985" v="100"/>
        <pc:sldMkLst>
          <pc:docMk/>
          <pc:sldMk cId="3862624951" sldId="263"/>
        </pc:sldMkLst>
      </pc:sldChg>
    </pc:docChg>
  </pc:docChgLst>
  <pc:docChgLst>
    <pc:chgData name="Dino Barton" userId="S::g21bartond@hallifordschool.co.uk::0046a140-fde7-4b73-90c3-62dfd183c346" providerId="AD" clId="Web-{93761CCD-A21B-9904-C048-6229B668DFF3}"/>
    <pc:docChg chg="delSld modSld">
      <pc:chgData name="Dino Barton" userId="S::g21bartond@hallifordschool.co.uk::0046a140-fde7-4b73-90c3-62dfd183c346" providerId="AD" clId="Web-{93761CCD-A21B-9904-C048-6229B668DFF3}" dt="2023-09-26T20:44:07.799" v="112" actId="1076"/>
      <pc:docMkLst>
        <pc:docMk/>
      </pc:docMkLst>
      <pc:sldChg chg="addSp delSp modSp mod setBg delAnim">
        <pc:chgData name="Dino Barton" userId="S::g21bartond@hallifordschool.co.uk::0046a140-fde7-4b73-90c3-62dfd183c346" providerId="AD" clId="Web-{93761CCD-A21B-9904-C048-6229B668DFF3}" dt="2023-09-26T20:44:07.799" v="112" actId="1076"/>
        <pc:sldMkLst>
          <pc:docMk/>
          <pc:sldMk cId="3388856465" sldId="256"/>
        </pc:sldMkLst>
        <pc:spChg chg="mod">
          <ac:chgData name="Dino Barton" userId="S::g21bartond@hallifordschool.co.uk::0046a140-fde7-4b73-90c3-62dfd183c346" providerId="AD" clId="Web-{93761CCD-A21B-9904-C048-6229B668DFF3}" dt="2023-09-26T19:41:12.320" v="109" actId="20577"/>
          <ac:spMkLst>
            <pc:docMk/>
            <pc:sldMk cId="3388856465" sldId="256"/>
            <ac:spMk id="2" creationId="{F5874193-683D-CEAE-5F79-A37223F398D4}"/>
          </ac:spMkLst>
        </pc:spChg>
        <pc:spChg chg="mod">
          <ac:chgData name="Dino Barton" userId="S::g21bartond@hallifordschool.co.uk::0046a140-fde7-4b73-90c3-62dfd183c346" providerId="AD" clId="Web-{93761CCD-A21B-9904-C048-6229B668DFF3}" dt="2023-09-26T19:30:13.470" v="0" actId="1076"/>
          <ac:spMkLst>
            <pc:docMk/>
            <pc:sldMk cId="3388856465" sldId="256"/>
            <ac:spMk id="10" creationId="{0BC0F7F4-A8EB-CE75-5B69-3AFC17DF5BA7}"/>
          </ac:spMkLst>
        </pc:spChg>
        <pc:picChg chg="add mod">
          <ac:chgData name="Dino Barton" userId="S::g21bartond@hallifordschool.co.uk::0046a140-fde7-4b73-90c3-62dfd183c346" providerId="AD" clId="Web-{93761CCD-A21B-9904-C048-6229B668DFF3}" dt="2023-09-26T19:32:02.787" v="6" actId="1076"/>
          <ac:picMkLst>
            <pc:docMk/>
            <pc:sldMk cId="3388856465" sldId="256"/>
            <ac:picMk id="3" creationId="{A766A7C8-64EE-AA80-3E9B-25DEF07215AF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19:37:05.125" v="82" actId="1076"/>
          <ac:picMkLst>
            <pc:docMk/>
            <pc:sldMk cId="3388856465" sldId="256"/>
            <ac:picMk id="4" creationId="{7DAED9A5-2E1C-FC11-30F4-2DD9675C6BF7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19:37:05.125" v="83" actId="1076"/>
          <ac:picMkLst>
            <pc:docMk/>
            <pc:sldMk cId="3388856465" sldId="256"/>
            <ac:picMk id="5" creationId="{8F5DC25A-D857-3EB8-D9D8-C46DF98A6843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20:44:07.799" v="112" actId="1076"/>
          <ac:picMkLst>
            <pc:docMk/>
            <pc:sldMk cId="3388856465" sldId="256"/>
            <ac:picMk id="6" creationId="{7DBA3072-9A58-C849-0F65-EAA5EA073DA2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20:43:59.596" v="111" actId="1076"/>
          <ac:picMkLst>
            <pc:docMk/>
            <pc:sldMk cId="3388856465" sldId="256"/>
            <ac:picMk id="7" creationId="{F10202F6-219F-5FC5-CC75-BDE3D00FA10D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19:37:05.140" v="86" actId="1076"/>
          <ac:picMkLst>
            <pc:docMk/>
            <pc:sldMk cId="3388856465" sldId="256"/>
            <ac:picMk id="8" creationId="{2E14057D-CEE5-0F9E-BBF9-E646235A5C69}"/>
          </ac:picMkLst>
        </pc:picChg>
        <pc:picChg chg="del">
          <ac:chgData name="Dino Barton" userId="S::g21bartond@hallifordschool.co.uk::0046a140-fde7-4b73-90c3-62dfd183c346" providerId="AD" clId="Web-{93761CCD-A21B-9904-C048-6229B668DFF3}" dt="2023-09-26T19:30:45.112" v="2"/>
          <ac:picMkLst>
            <pc:docMk/>
            <pc:sldMk cId="3388856465" sldId="256"/>
            <ac:picMk id="9" creationId="{A53CB5FB-485D-459E-8757-F44C85519023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19:37:05.140" v="87" actId="1076"/>
          <ac:picMkLst>
            <pc:docMk/>
            <pc:sldMk cId="3388856465" sldId="256"/>
            <ac:picMk id="11" creationId="{2D316EDB-394C-996E-3FED-F11FF7A96972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19:37:05.140" v="88" actId="1076"/>
          <ac:picMkLst>
            <pc:docMk/>
            <pc:sldMk cId="3388856465" sldId="256"/>
            <ac:picMk id="12" creationId="{F446CF84-ADA7-49A5-42AC-B20F0AB13EAB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19:37:06.578" v="92" actId="1076"/>
          <ac:picMkLst>
            <pc:docMk/>
            <pc:sldMk cId="3388856465" sldId="256"/>
            <ac:picMk id="13" creationId="{B92C7073-F8D5-8DB8-20A2-3488E44B92CE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19:37:17.141" v="94" actId="1076"/>
          <ac:picMkLst>
            <pc:docMk/>
            <pc:sldMk cId="3388856465" sldId="256"/>
            <ac:picMk id="14" creationId="{057DF3C5-01C8-EEE7-E139-F0BF1A0786E6}"/>
          </ac:picMkLst>
        </pc:picChg>
        <pc:picChg chg="add mod">
          <ac:chgData name="Dino Barton" userId="S::g21bartond@hallifordschool.co.uk::0046a140-fde7-4b73-90c3-62dfd183c346" providerId="AD" clId="Web-{93761CCD-A21B-9904-C048-6229B668DFF3}" dt="2023-09-26T20:43:56.127" v="110" actId="1076"/>
          <ac:picMkLst>
            <pc:docMk/>
            <pc:sldMk cId="3388856465" sldId="256"/>
            <ac:picMk id="15" creationId="{69FD3843-04B2-B3ED-14B8-E5E3EBC2E2E5}"/>
          </ac:picMkLst>
        </pc:picChg>
        <pc:picChg chg="add del mod">
          <ac:chgData name="Dino Barton" userId="S::g21bartond@hallifordschool.co.uk::0046a140-fde7-4b73-90c3-62dfd183c346" providerId="AD" clId="Web-{93761CCD-A21B-9904-C048-6229B668DFF3}" dt="2023-09-26T19:40:58.835" v="108"/>
          <ac:picMkLst>
            <pc:docMk/>
            <pc:sldMk cId="3388856465" sldId="256"/>
            <ac:picMk id="16" creationId="{B4AB4E04-6EAA-D613-F234-ABD71600F0DD}"/>
          </ac:picMkLst>
        </pc:picChg>
      </pc:sldChg>
      <pc:sldChg chg="del">
        <pc:chgData name="Dino Barton" userId="S::g21bartond@hallifordschool.co.uk::0046a140-fde7-4b73-90c3-62dfd183c346" providerId="AD" clId="Web-{93761CCD-A21B-9904-C048-6229B668DFF3}" dt="2023-09-26T19:30:39.659" v="1"/>
        <pc:sldMkLst>
          <pc:docMk/>
          <pc:sldMk cId="1662590786" sldId="257"/>
        </pc:sldMkLst>
      </pc:sldChg>
    </pc:docChg>
  </pc:docChgLst>
</pc:chgInfo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06343-FB44-CFFD-1EE1-60D33578E0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3D200-8AFE-4DFC-5CF8-B5EAD390B3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8BC3C-7630-C6AB-E260-AC3528467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022D9-F30F-3EB4-8846-6EEF8D9EB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6DFFB-684E-3DFA-8BB5-B2113F4EF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7926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545E6-2139-C502-E6D5-C966B6F58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23C26B-5DE8-C903-86AE-F8101FF94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67FAF-6C6E-14DE-668C-F6DB685F3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01ECF-39B4-2234-05C5-F41A4CA73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B8E01-601E-E619-21DC-C804C25E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499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DF2298-2184-0464-A3CB-D95F378577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842C99-D9B0-B455-120F-093FB8CA6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8D26A-DC13-8CA6-89ED-F4D54AE5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73A67-0C95-56D0-C680-F0FFF8B78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1A986-DAD8-8F75-F925-BA0686D8A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444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325FA-4B5A-2BE3-AB13-E8E508FF7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CB7F3-3B68-AB22-7B61-81153622E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01E58-0BA4-37E2-29E2-C152378B7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351B0-8331-25F0-9C85-458B8C71A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FC710-93E9-454C-80F3-47B2C65FC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952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DB467-9CE6-D7E4-B3E8-2E41D9D10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0A35E2-C510-8CF1-667F-9B1AFB7A6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734C1-6074-27B1-FAD1-C4AE9DC62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6ED2F-04F0-FFBF-27F2-99584FBFA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06EA5-B1A3-304A-EA5B-58A26E2C8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487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0828-DC26-92D3-0AA8-E00D43159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3B4B0-DB20-FEED-A1E8-7F447D04B3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2E50C9-0C1E-87FB-A166-AE76D7DB8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73E2E-84B2-E1FD-68EF-177A2CCC2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875BC-DAC1-2136-FA35-08B24EC3E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CD850A-85DD-8DCF-1DD1-711361B09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13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EDEAF-C370-FE90-D026-200F37413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FF426-31E0-4CB1-7BF9-58056DCF8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9E179C-B4DD-7518-249C-4AE95D88C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A5EC52-DF9D-B7EF-7030-53CFFE3D10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AD336E-9FBD-164C-72FB-C0F5B372D9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6B8313-6309-64EE-8E11-FCA4728D2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C8721F-BDDA-F2F2-95C7-C29005A3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FB4CCA-06C3-91D8-2CDF-E0D8D2B5E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785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922C4-FBFF-6ACC-EAF5-09A6932B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E0AB99-1225-1F68-95D9-5900EE64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F0E06F-9AAE-4B5A-493F-0A23B14DF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1F9344-307C-7DFD-B4C1-9EEABFD1B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011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07979-1633-99AC-7B7D-2F243DE38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5C28B0-6DD5-6356-1155-189B41BB5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D8673-4639-A168-C535-BED56FCEB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340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53F65-67B7-5E4E-C4BC-1A4BDDD86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AC9DB-1498-46D6-ABA5-461205BB1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D1F7E-6C3C-A209-F64D-F5D0CBA7B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6E14EB-6729-4083-3DCD-C3DAA84F9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0C6565-6FCC-6F5A-5ABA-6DBA9C866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7BA5E-1796-5EF4-175A-645620FC7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8603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4E25A-3D25-6B94-1AC6-97A6B451A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DED146-6B29-3781-2E06-10D8BC46E6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FFB07-C7C8-A6D9-DAC1-37A708A44C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81833-C9CD-12FA-9D93-29E133ED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BF22E7-E439-9408-1849-FF9A2599D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E3AE9-F750-8A7A-4ADD-3A4786F25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174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0F44C3-FBC1-C4A2-3801-A52C18CAB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0A848A-C847-17B6-C1A5-55142D40B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209C0-495A-C84F-795E-FD9F69DF2D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9E59D-6072-4340-A532-89FCA0525F60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4C33A-CF46-6703-10E2-579EFA046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ED1E2-EEDE-DC75-8BFA-07C6CE737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68E59-81EA-496D-9032-C3F93BB967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104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" y="4467413"/>
            <a:ext cx="5292527" cy="2387600"/>
          </a:xfrm>
        </p:spPr>
        <p:txBody>
          <a:bodyPr/>
          <a:lstStyle/>
          <a:p>
            <a:r>
              <a:rPr lang="en-GB">
                <a:solidFill>
                  <a:schemeClr val="bg1"/>
                </a:solidFill>
                <a:latin typeface="Castellar"/>
                <a:ea typeface="Calibri Light"/>
                <a:cs typeface="Calibri Light"/>
              </a:rPr>
              <a:t>MALLORCA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8856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7725" y="217244"/>
            <a:ext cx="5766979" cy="816240"/>
          </a:xfrm>
        </p:spPr>
        <p:txBody>
          <a:bodyPr>
            <a:normAutofit fontScale="90000"/>
          </a:bodyPr>
          <a:lstStyle/>
          <a:p>
            <a:r>
              <a:rPr lang="en-GB" sz="4400" dirty="0">
                <a:latin typeface="Castellar"/>
                <a:ea typeface="Calibri Light"/>
                <a:cs typeface="Calibri Light"/>
              </a:rPr>
              <a:t>Accommodation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1358102" y="630421"/>
            <a:ext cx="9796492" cy="77405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1600" dirty="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endParaRPr lang="en-US" sz="1400" dirty="0">
              <a:latin typeface="Castellar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2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latin typeface="Castellar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Castellar"/>
                <a:ea typeface="+mn-lt"/>
                <a:cs typeface="+mn-lt"/>
              </a:rPr>
              <a:t>Mallorca offers a wide range of accommodation options to suit every traveler's preferences and budget.</a:t>
            </a:r>
          </a:p>
          <a:p>
            <a:pPr>
              <a:buFont typeface="Arial"/>
              <a:buChar char="•"/>
            </a:pPr>
            <a:endParaRPr lang="en-US" dirty="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Castellar"/>
                <a:ea typeface="+mn-lt"/>
                <a:cs typeface="+mn-lt"/>
              </a:rPr>
              <a:t>Luxury-seekers can indulge in upscale resorts and boutique hotels, many of which boast stunning sea views and world-class amenities.</a:t>
            </a:r>
            <a:endParaRPr lang="en-US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dirty="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Castellar"/>
                <a:ea typeface="+mn-lt"/>
                <a:cs typeface="+mn-lt"/>
              </a:rPr>
              <a:t>For those looking for a more budget-friendly stay, there are plenty of comfortable hostels, guesthouses, and vacation rentals available.</a:t>
            </a:r>
            <a:endParaRPr lang="en-US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dirty="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Castellar"/>
                <a:ea typeface="+mn-lt"/>
                <a:cs typeface="+mn-lt"/>
              </a:rPr>
              <a:t>Charming rural accommodations and </a:t>
            </a:r>
            <a:r>
              <a:rPr lang="en-US" err="1">
                <a:latin typeface="Castellar"/>
                <a:ea typeface="+mn-lt"/>
                <a:cs typeface="+mn-lt"/>
              </a:rPr>
              <a:t>agroturismos</a:t>
            </a:r>
            <a:r>
              <a:rPr lang="en-US" dirty="0">
                <a:latin typeface="Castellar"/>
                <a:ea typeface="+mn-lt"/>
                <a:cs typeface="+mn-lt"/>
              </a:rPr>
              <a:t> offer a unique and authentic experience in the </a:t>
            </a:r>
            <a:r>
              <a:rPr lang="en-US" err="1">
                <a:latin typeface="Castellar"/>
                <a:ea typeface="+mn-lt"/>
                <a:cs typeface="+mn-lt"/>
              </a:rPr>
              <a:t>Mallorcan</a:t>
            </a:r>
            <a:r>
              <a:rPr lang="en-US" dirty="0">
                <a:latin typeface="Castellar"/>
                <a:ea typeface="+mn-lt"/>
                <a:cs typeface="+mn-lt"/>
              </a:rPr>
              <a:t> countryside.</a:t>
            </a:r>
            <a:endParaRPr lang="en-US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dirty="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Castellar"/>
                <a:ea typeface="+mn-lt"/>
                <a:cs typeface="+mn-lt"/>
              </a:rPr>
              <a:t>Whether you prefer beachfront villas, historic city-center hotels, or rustic retreats, Mallorca has diverse choices to ensure a comfortable and memorable stay.</a:t>
            </a:r>
            <a:endParaRPr lang="en-US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400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endParaRPr lang="en-US" sz="160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Castellar"/>
            </a:endParaRPr>
          </a:p>
          <a:p>
            <a:br>
              <a:rPr lang="en-US" dirty="0"/>
            </a:br>
            <a:br>
              <a:rPr lang="en-US" dirty="0"/>
            </a:br>
            <a:endParaRPr lang="en-US">
              <a:latin typeface="Castellar"/>
              <a:ea typeface="Calibri"/>
              <a:cs typeface="Calibri"/>
            </a:endParaRPr>
          </a:p>
          <a:p>
            <a:endParaRPr lang="en-GB" sz="1100"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4617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9068" y="5953810"/>
            <a:ext cx="5292527" cy="816240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Castellar"/>
                <a:ea typeface="Calibri Light"/>
                <a:cs typeface="Calibri Light"/>
              </a:rPr>
              <a:t>COME ALONG!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4851797" y="-634786"/>
            <a:ext cx="7007286" cy="96795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1600" dirty="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endParaRPr lang="en-US" sz="1400" dirty="0">
              <a:latin typeface="Castellar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2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latin typeface="Castellar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sz="2000" dirty="0">
                <a:latin typeface="Castellar"/>
                <a:ea typeface="+mn-lt"/>
                <a:cs typeface="+mn-lt"/>
              </a:rPr>
              <a:t>Start by choosing the best time to visit Mallorca, considering your preferred weather and activities.</a:t>
            </a:r>
          </a:p>
          <a:p>
            <a:pPr>
              <a:buFont typeface="Arial"/>
              <a:buChar char="•"/>
            </a:pPr>
            <a:endParaRPr lang="en-US" sz="2000" dirty="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dirty="0">
                <a:latin typeface="Castellar"/>
                <a:ea typeface="+mn-lt"/>
                <a:cs typeface="+mn-lt"/>
              </a:rPr>
              <a:t>Mallorca's international airport in Palma de Mallorca ensures convenient access from major European cities.</a:t>
            </a:r>
          </a:p>
          <a:p>
            <a:pPr>
              <a:buFont typeface="Arial"/>
              <a:buChar char="•"/>
            </a:pPr>
            <a:endParaRPr lang="en-US" sz="2000" dirty="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dirty="0">
                <a:latin typeface="Castellar"/>
                <a:ea typeface="+mn-lt"/>
                <a:cs typeface="+mn-lt"/>
              </a:rPr>
              <a:t>Consider renting a car or using public transportation to explore the island's diverse regions.</a:t>
            </a:r>
            <a:endParaRPr lang="en-US" sz="200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sz="2000" dirty="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dirty="0">
                <a:latin typeface="Castellar"/>
                <a:ea typeface="+mn-lt"/>
                <a:cs typeface="+mn-lt"/>
              </a:rPr>
              <a:t>Visit the official tourism website or local visitor centers for information on attractions, tours, and cultural events.</a:t>
            </a:r>
            <a:endParaRPr lang="en-US" sz="200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sz="2000" dirty="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dirty="0">
                <a:latin typeface="Castellar"/>
                <a:ea typeface="+mn-lt"/>
                <a:cs typeface="+mn-lt"/>
              </a:rPr>
              <a:t>Don't forget to check for any special festivals or events happening during your stay to immerse yourself in Mallorca's vibrant culture.</a:t>
            </a:r>
            <a:endParaRPr lang="en-US" sz="200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sz="1200" dirty="0">
              <a:solidFill>
                <a:srgbClr val="D1D5DB"/>
              </a:solidFill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400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endParaRPr lang="en-US" sz="160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Castellar"/>
            </a:endParaRPr>
          </a:p>
          <a:p>
            <a:br>
              <a:rPr lang="en-US" dirty="0"/>
            </a:br>
            <a:br>
              <a:rPr lang="en-US" dirty="0"/>
            </a:br>
            <a:endParaRPr lang="en-US">
              <a:latin typeface="Castellar"/>
              <a:ea typeface="Calibri"/>
              <a:cs typeface="Calibri"/>
            </a:endParaRPr>
          </a:p>
          <a:p>
            <a:endParaRPr lang="en-GB" sz="1100"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2035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5632" y="-116073"/>
            <a:ext cx="5292527" cy="2471336"/>
          </a:xfrm>
        </p:spPr>
        <p:txBody>
          <a:bodyPr>
            <a:normAutofit/>
          </a:bodyPr>
          <a:lstStyle/>
          <a:p>
            <a:r>
              <a:rPr lang="en-GB" sz="4400">
                <a:solidFill>
                  <a:schemeClr val="bg1"/>
                </a:solidFill>
                <a:latin typeface="Castellar"/>
                <a:ea typeface="Calibri Light"/>
                <a:cs typeface="Calibri Light"/>
              </a:rPr>
              <a:t>Overview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0" y="456533"/>
            <a:ext cx="6439318" cy="61709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600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sz="1600" dirty="0">
                <a:solidFill>
                  <a:schemeClr val="bg1"/>
                </a:solidFill>
                <a:latin typeface="Castellar"/>
                <a:ea typeface="Calibri"/>
                <a:cs typeface="Calibri"/>
              </a:rPr>
              <a:t>Nestled in the Mediterranean, Mallorca is an enchanting island that beckons </a:t>
            </a:r>
            <a:r>
              <a:rPr lang="en-GB" sz="1600" err="1">
                <a:solidFill>
                  <a:schemeClr val="bg1"/>
                </a:solidFill>
                <a:latin typeface="Castellar"/>
                <a:ea typeface="Calibri"/>
                <a:cs typeface="Calibri"/>
              </a:rPr>
              <a:t>travelers</a:t>
            </a:r>
            <a:r>
              <a:rPr lang="en-GB" sz="1600" dirty="0">
                <a:solidFill>
                  <a:schemeClr val="bg1"/>
                </a:solidFill>
                <a:latin typeface="Castellar"/>
                <a:ea typeface="Calibri"/>
                <a:cs typeface="Calibri"/>
              </a:rPr>
              <a:t> from around the world.</a:t>
            </a:r>
          </a:p>
          <a:p>
            <a:pPr marL="285750" indent="-285750">
              <a:buFont typeface="Arial"/>
              <a:buChar char="•"/>
            </a:pPr>
            <a:endParaRPr lang="en-GB" sz="1600" dirty="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sz="1600" dirty="0">
                <a:solidFill>
                  <a:schemeClr val="bg1"/>
                </a:solidFill>
                <a:latin typeface="Castellar"/>
                <a:ea typeface="Calibri"/>
                <a:cs typeface="Calibri"/>
              </a:rPr>
              <a:t>It is one of the four Balearic Islands, belonging to the beautiful country of Spain.</a:t>
            </a:r>
          </a:p>
          <a:p>
            <a:pPr marL="285750" indent="-285750">
              <a:buFont typeface="Arial"/>
              <a:buChar char="•"/>
            </a:pPr>
            <a:endParaRPr lang="en-GB" sz="1600" dirty="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sz="1600" dirty="0">
                <a:solidFill>
                  <a:schemeClr val="bg1"/>
                </a:solidFill>
                <a:latin typeface="Castellar"/>
                <a:ea typeface="Calibri"/>
                <a:cs typeface="Calibri"/>
              </a:rPr>
              <a:t>With its diverse landscapes, Mallorca is a destination where nature's artistry shines, featuring pristine beaches, lush greenery, and rugged mountains.</a:t>
            </a:r>
          </a:p>
          <a:p>
            <a:pPr marL="285750" indent="-285750">
              <a:buFont typeface="Arial"/>
              <a:buChar char="•"/>
            </a:pPr>
            <a:endParaRPr lang="en-GB" sz="1600" dirty="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sz="1600" dirty="0">
                <a:solidFill>
                  <a:schemeClr val="bg1"/>
                </a:solidFill>
                <a:latin typeface="Castellar"/>
                <a:ea typeface="Calibri"/>
                <a:cs typeface="Calibri"/>
              </a:rPr>
              <a:t>The island's cultural tapestry is equally captivating, boasting a blend of Spanish, Moorish, and Roman influences that have left their mark on architecture, cuisine, and traditions.</a:t>
            </a:r>
          </a:p>
          <a:p>
            <a:pPr marL="285750" indent="-285750">
              <a:buFont typeface="Arial"/>
              <a:buChar char="•"/>
            </a:pPr>
            <a:endParaRPr lang="en-GB" sz="1600" dirty="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sz="1600" dirty="0">
                <a:solidFill>
                  <a:schemeClr val="bg1"/>
                </a:solidFill>
                <a:latin typeface="Castellar"/>
                <a:ea typeface="Calibri"/>
                <a:cs typeface="Calibri"/>
              </a:rPr>
              <a:t>Mallorca is blessed with a Mediterranean climate, ensuring pleasant weather year-round and making it an inviting destination for outdoor enthusiasts and sunseekers alike.</a:t>
            </a:r>
          </a:p>
          <a:p>
            <a:endParaRPr lang="en-GB" sz="1100"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8682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6237" y="-316824"/>
            <a:ext cx="5292527" cy="2471336"/>
          </a:xfrm>
        </p:spPr>
        <p:txBody>
          <a:bodyPr>
            <a:normAutofit/>
          </a:bodyPr>
          <a:lstStyle/>
          <a:p>
            <a:r>
              <a:rPr lang="en-GB" sz="4400">
                <a:latin typeface="Castellar"/>
                <a:ea typeface="Calibri Light"/>
                <a:cs typeface="Calibri Light"/>
              </a:rPr>
              <a:t>Where Is Mallorca?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4525496" y="2788327"/>
            <a:ext cx="6232356" cy="37087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latin typeface="Castellar"/>
                <a:ea typeface="+mn-lt"/>
                <a:cs typeface="+mn-lt"/>
              </a:rPr>
              <a:t>Mallorca is strategically located in the heart of the Mediterranean Sea.</a:t>
            </a:r>
          </a:p>
          <a:p>
            <a:endParaRPr lang="en-US" sz="1400">
              <a:latin typeface="Castellar"/>
              <a:ea typeface="+mn-lt"/>
              <a:cs typeface="+mn-lt"/>
            </a:endParaRPr>
          </a:p>
          <a:p>
            <a:r>
              <a:rPr lang="en-US" sz="1400">
                <a:latin typeface="Castellar"/>
                <a:ea typeface="+mn-lt"/>
                <a:cs typeface="+mn-lt"/>
              </a:rPr>
              <a:t>It is part of Spain's Balearic Islands, which also include Ibiza, Menorca, and Formentera.</a:t>
            </a:r>
            <a:endParaRPr lang="en-US" sz="1400">
              <a:latin typeface="Castellar"/>
              <a:ea typeface="Calibri"/>
              <a:cs typeface="Calibri"/>
            </a:endParaRPr>
          </a:p>
          <a:p>
            <a:endParaRPr lang="en-US" sz="1400">
              <a:latin typeface="Castellar"/>
              <a:ea typeface="+mn-lt"/>
              <a:cs typeface="+mn-lt"/>
            </a:endParaRPr>
          </a:p>
          <a:p>
            <a:r>
              <a:rPr lang="en-US" sz="1400">
                <a:latin typeface="Castellar"/>
                <a:ea typeface="+mn-lt"/>
                <a:cs typeface="+mn-lt"/>
              </a:rPr>
              <a:t>Positioned to the east of the Iberian Peninsula, Mallorca enjoys close proximity to mainland Spain.</a:t>
            </a:r>
            <a:endParaRPr lang="en-US">
              <a:latin typeface="Castellar"/>
              <a:ea typeface="+mn-lt"/>
              <a:cs typeface="+mn-lt"/>
            </a:endParaRPr>
          </a:p>
          <a:p>
            <a:endParaRPr lang="en-US" sz="1400">
              <a:latin typeface="Castellar"/>
              <a:ea typeface="+mn-lt"/>
              <a:cs typeface="+mn-lt"/>
            </a:endParaRPr>
          </a:p>
          <a:p>
            <a:r>
              <a:rPr lang="en-US" sz="1400">
                <a:latin typeface="Castellar"/>
                <a:ea typeface="+mn-lt"/>
                <a:cs typeface="+mn-lt"/>
              </a:rPr>
              <a:t>The island's strategic location has historically made it a crossroads of cultures and civilizations.</a:t>
            </a:r>
            <a:endParaRPr lang="en-US">
              <a:latin typeface="Castellar"/>
              <a:ea typeface="Calibri"/>
              <a:cs typeface="Calibri"/>
            </a:endParaRPr>
          </a:p>
          <a:p>
            <a:endParaRPr lang="en-US" sz="1400">
              <a:latin typeface="Castellar"/>
              <a:ea typeface="+mn-lt"/>
              <a:cs typeface="+mn-lt"/>
            </a:endParaRPr>
          </a:p>
          <a:p>
            <a:r>
              <a:rPr lang="en-US" sz="1400">
                <a:latin typeface="Castellar"/>
                <a:ea typeface="+mn-lt"/>
                <a:cs typeface="+mn-lt"/>
              </a:rPr>
              <a:t>Mallorca is easily accessible by air, with its international airport serving as a major gateway for travelers from Europe and beyond.</a:t>
            </a:r>
            <a:endParaRPr lang="en-US">
              <a:latin typeface="Castellar"/>
            </a:endParaRPr>
          </a:p>
          <a:p>
            <a:endParaRPr lang="en-US" sz="1400">
              <a:solidFill>
                <a:schemeClr val="bg1"/>
              </a:solidFill>
              <a:ea typeface="Calibri"/>
              <a:cs typeface="Calibri"/>
            </a:endParaRPr>
          </a:p>
          <a:p>
            <a:endParaRPr lang="en-GB" sz="1100"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3293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3227" y="-762896"/>
            <a:ext cx="5292527" cy="2471336"/>
          </a:xfrm>
        </p:spPr>
        <p:txBody>
          <a:bodyPr>
            <a:normAutofit/>
          </a:bodyPr>
          <a:lstStyle/>
          <a:p>
            <a:r>
              <a:rPr lang="en-GB" sz="4400">
                <a:latin typeface="Castellar"/>
                <a:ea typeface="Calibri Light"/>
                <a:cs typeface="Calibri Light"/>
              </a:rPr>
              <a:t>Year Round Sunshine!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1403368" y="1721229"/>
            <a:ext cx="8567836" cy="46935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400"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400">
              <a:latin typeface="Castellar"/>
              <a:ea typeface="Calibri"/>
              <a:cs typeface="Calibri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400">
                <a:latin typeface="Castellar"/>
                <a:ea typeface="+mn-lt"/>
                <a:cs typeface="+mn-lt"/>
              </a:rPr>
              <a:t>Mallorca boasts a Mediterranean climate, characterized by mild, inviting winters and warm, sun-soaked summers.</a:t>
            </a:r>
          </a:p>
          <a:p>
            <a:pPr marL="742950" lvl="1" indent="-285750">
              <a:buFont typeface="Arial"/>
              <a:buChar char="•"/>
            </a:pPr>
            <a:endParaRPr lang="en-US" sz="1400">
              <a:latin typeface="Castellar"/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400">
                <a:latin typeface="Castellar"/>
                <a:ea typeface="+mn-lt"/>
                <a:cs typeface="+mn-lt"/>
              </a:rPr>
              <a:t>With over 300 days of sunshine annually, Mallorca is a year-round destination for those seeking pleasant weather.</a:t>
            </a:r>
          </a:p>
          <a:p>
            <a:pPr marL="742950" lvl="1" indent="-285750">
              <a:buFont typeface="Arial"/>
              <a:buChar char="•"/>
            </a:pPr>
            <a:endParaRPr lang="en-US" sz="1400">
              <a:latin typeface="Castellar"/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400">
                <a:latin typeface="Castellar"/>
                <a:ea typeface="+mn-lt"/>
                <a:cs typeface="+mn-lt"/>
              </a:rPr>
              <a:t>Winters are mild, making it an excellent escape from colder climates, with temperatures rarely dipping into uncomfortable lows.</a:t>
            </a:r>
          </a:p>
          <a:p>
            <a:pPr marL="742950" lvl="1" indent="-285750">
              <a:buFont typeface="Arial"/>
              <a:buChar char="•"/>
            </a:pPr>
            <a:endParaRPr lang="en-US" sz="1400">
              <a:latin typeface="Castellar"/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400">
                <a:latin typeface="Castellar"/>
                <a:ea typeface="+mn-lt"/>
                <a:cs typeface="+mn-lt"/>
              </a:rPr>
              <a:t>Summers are characterized by long, sunny days, perfect for beachgoers and outdoor activities.</a:t>
            </a:r>
          </a:p>
          <a:p>
            <a:pPr marL="742950" lvl="1" indent="-285750">
              <a:buFont typeface="Arial"/>
              <a:buChar char="•"/>
            </a:pPr>
            <a:endParaRPr lang="en-US" sz="1400">
              <a:latin typeface="Castellar"/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400">
                <a:latin typeface="Castellar"/>
                <a:ea typeface="+mn-lt"/>
                <a:cs typeface="+mn-lt"/>
              </a:rPr>
              <a:t>The island's climate is a major draw, offering travelers the opportunity to explore and relax in comfortable conditions throughout the year.</a:t>
            </a:r>
            <a:endParaRPr lang="en-GB">
              <a:latin typeface="Castellar"/>
              <a:ea typeface="+mn-lt"/>
              <a:cs typeface="+mn-lt"/>
            </a:endParaRPr>
          </a:p>
          <a:p>
            <a:br>
              <a:rPr lang="en-US"/>
            </a:br>
            <a:endParaRPr lang="en-US">
              <a:solidFill>
                <a:schemeClr val="bg1"/>
              </a:solidFill>
              <a:ea typeface="Calibri"/>
              <a:cs typeface="Calibri"/>
            </a:endParaRPr>
          </a:p>
          <a:p>
            <a:endParaRPr lang="en-GB" sz="110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79391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2548" y="-820405"/>
            <a:ext cx="5292527" cy="2471336"/>
          </a:xfrm>
        </p:spPr>
        <p:txBody>
          <a:bodyPr>
            <a:normAutofit/>
          </a:bodyPr>
          <a:lstStyle/>
          <a:p>
            <a:r>
              <a:rPr lang="en-GB" sz="4400">
                <a:latin typeface="Castellar"/>
                <a:ea typeface="Calibri Light"/>
                <a:cs typeface="Calibri Light"/>
              </a:rPr>
              <a:t>Pristine Beaches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1240922" y="774556"/>
            <a:ext cx="8231369" cy="63863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400"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400">
              <a:latin typeface="Castellar"/>
              <a:ea typeface="Calibri"/>
              <a:cs typeface="Calibri"/>
            </a:endParaRPr>
          </a:p>
          <a:p>
            <a:pPr marL="742950" lvl="1" indent="-285750">
              <a:buFont typeface="Arial"/>
              <a:buChar char="•"/>
            </a:pPr>
            <a:endParaRPr lang="en-US" sz="140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1400">
              <a:latin typeface="Castellar"/>
              <a:ea typeface="Calibri"/>
              <a:cs typeface="Calibri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600">
                <a:latin typeface="Castellar"/>
                <a:ea typeface="+mn-lt"/>
                <a:cs typeface="+mn-lt"/>
              </a:rPr>
              <a:t>Mallorca is renowned for its breathtaking beaches, each with its unique charm and character.</a:t>
            </a:r>
          </a:p>
          <a:p>
            <a:pPr marL="742950" lvl="1" indent="-285750">
              <a:buFont typeface="Arial"/>
              <a:buChar char="•"/>
            </a:pPr>
            <a:endParaRPr lang="en-US" sz="1600">
              <a:latin typeface="Castellar"/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600">
                <a:latin typeface="Castellar"/>
                <a:ea typeface="+mn-lt"/>
                <a:cs typeface="+mn-lt"/>
              </a:rPr>
              <a:t>Cala </a:t>
            </a:r>
            <a:r>
              <a:rPr lang="en-US" sz="1600" err="1">
                <a:latin typeface="Castellar"/>
                <a:ea typeface="+mn-lt"/>
                <a:cs typeface="+mn-lt"/>
              </a:rPr>
              <a:t>Mondrago</a:t>
            </a:r>
            <a:r>
              <a:rPr lang="en-US" sz="1600">
                <a:latin typeface="Castellar"/>
                <a:ea typeface="+mn-lt"/>
                <a:cs typeface="+mn-lt"/>
              </a:rPr>
              <a:t>, nestled within a natural park, offers serene, turquoise waters and pristine white sands, making it perfect for relaxation and swimming.</a:t>
            </a:r>
          </a:p>
          <a:p>
            <a:pPr marL="742950" lvl="1" indent="-285750">
              <a:buFont typeface="Arial"/>
              <a:buChar char="•"/>
            </a:pPr>
            <a:endParaRPr lang="en-US" sz="1600">
              <a:latin typeface="Castellar"/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600">
                <a:latin typeface="Castellar"/>
                <a:ea typeface="+mn-lt"/>
                <a:cs typeface="+mn-lt"/>
              </a:rPr>
              <a:t>Es </a:t>
            </a:r>
            <a:r>
              <a:rPr lang="en-US" sz="1600" err="1">
                <a:latin typeface="Castellar"/>
                <a:ea typeface="+mn-lt"/>
                <a:cs typeface="+mn-lt"/>
              </a:rPr>
              <a:t>Trenc</a:t>
            </a:r>
            <a:r>
              <a:rPr lang="en-US" sz="1600">
                <a:latin typeface="Castellar"/>
                <a:ea typeface="+mn-lt"/>
                <a:cs typeface="+mn-lt"/>
              </a:rPr>
              <a:t>, a paradise of untouched beauty, stretches for miles with powdery sand and clear waters, attracting nature lovers and sun-seekers.</a:t>
            </a:r>
          </a:p>
          <a:p>
            <a:pPr marL="742950" lvl="1" indent="-285750">
              <a:buFont typeface="Arial"/>
              <a:buChar char="•"/>
            </a:pPr>
            <a:endParaRPr lang="en-US" sz="1600">
              <a:latin typeface="Castellar"/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600">
                <a:latin typeface="Castellar"/>
                <a:ea typeface="+mn-lt"/>
                <a:cs typeface="+mn-lt"/>
              </a:rPr>
              <a:t>Cala </a:t>
            </a:r>
            <a:r>
              <a:rPr lang="en-US" sz="1600" err="1">
                <a:latin typeface="Castellar"/>
                <a:ea typeface="+mn-lt"/>
                <a:cs typeface="+mn-lt"/>
              </a:rPr>
              <a:t>Agulla</a:t>
            </a:r>
            <a:r>
              <a:rPr lang="en-US" sz="1600">
                <a:latin typeface="Castellar"/>
                <a:ea typeface="+mn-lt"/>
                <a:cs typeface="+mn-lt"/>
              </a:rPr>
              <a:t>, surrounded by pine forests and dunes, provides a more secluded beach experience with crystal-clear waters and water sports opportunities.</a:t>
            </a:r>
          </a:p>
          <a:p>
            <a:pPr marL="742950" lvl="1" indent="-285750">
              <a:buFont typeface="Arial"/>
              <a:buChar char="•"/>
            </a:pPr>
            <a:endParaRPr lang="en-US" sz="1600">
              <a:latin typeface="Castellar"/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600">
                <a:latin typeface="Castellar"/>
                <a:ea typeface="+mn-lt"/>
                <a:cs typeface="+mn-lt"/>
              </a:rPr>
              <a:t>With a variety of beaches to explore, Mallorca offers visitors the chance to discover their own slice of coastal paradise.</a:t>
            </a:r>
          </a:p>
          <a:p>
            <a:br>
              <a:rPr lang="en-US"/>
            </a:br>
            <a:br>
              <a:rPr lang="en-US"/>
            </a:br>
            <a:endParaRPr lang="en-US">
              <a:ea typeface="Calibri"/>
              <a:cs typeface="Calibri"/>
            </a:endParaRPr>
          </a:p>
          <a:p>
            <a:endParaRPr lang="en-GB" sz="1100"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160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10005" y="-1538340"/>
            <a:ext cx="5292527" cy="2471336"/>
          </a:xfrm>
        </p:spPr>
        <p:txBody>
          <a:bodyPr>
            <a:normAutofit/>
          </a:bodyPr>
          <a:lstStyle/>
          <a:p>
            <a:r>
              <a:rPr lang="en-GB" sz="4400">
                <a:latin typeface="Castellar"/>
                <a:ea typeface="Calibri Light"/>
                <a:cs typeface="Calibri Light"/>
              </a:rPr>
              <a:t>Rich culture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415999" y="247644"/>
            <a:ext cx="4431265" cy="77098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400"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400">
              <a:latin typeface="Castellar"/>
              <a:ea typeface="Calibri"/>
              <a:cs typeface="Calibri"/>
            </a:endParaRPr>
          </a:p>
          <a:p>
            <a:pPr marL="742950" lvl="1" indent="-285750">
              <a:buFont typeface="Arial"/>
              <a:buChar char="•"/>
            </a:pPr>
            <a:endParaRPr lang="en-US" sz="140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>
                <a:latin typeface="Castellar"/>
                <a:ea typeface="+mn-lt"/>
                <a:cs typeface="+mn-lt"/>
              </a:rPr>
              <a:t> </a:t>
            </a:r>
            <a:r>
              <a:rPr lang="en-US" sz="1600">
                <a:latin typeface="Castellar"/>
                <a:ea typeface="+mn-lt"/>
                <a:cs typeface="+mn-lt"/>
              </a:rPr>
              <a:t>Mallorca's history is a tapestry woven with influences from various civilizations, including the Romans, Moors, and Spaniards.</a:t>
            </a:r>
          </a:p>
          <a:p>
            <a:pPr>
              <a:buFont typeface="Arial"/>
              <a:buChar char="•"/>
            </a:pPr>
            <a:endParaRPr lang="en-US" sz="160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1600">
                <a:latin typeface="Castellar"/>
                <a:ea typeface="+mn-lt"/>
                <a:cs typeface="+mn-lt"/>
              </a:rPr>
              <a:t> The capital city, Palma de Mallorca, is home to architectural gems like La Seu Cathedral, a stunning Gothic masterpiece, and </a:t>
            </a:r>
            <a:r>
              <a:rPr lang="en-US" sz="1600" err="1">
                <a:latin typeface="Castellar"/>
                <a:ea typeface="+mn-lt"/>
                <a:cs typeface="+mn-lt"/>
              </a:rPr>
              <a:t>Bellver</a:t>
            </a:r>
            <a:r>
              <a:rPr lang="en-US" sz="1600">
                <a:latin typeface="Castellar"/>
                <a:ea typeface="+mn-lt"/>
                <a:cs typeface="+mn-lt"/>
              </a:rPr>
              <a:t> Castle, a circular fortress with panoramic views.</a:t>
            </a:r>
          </a:p>
          <a:p>
            <a:pPr>
              <a:buFont typeface="Arial"/>
              <a:buChar char="•"/>
            </a:pPr>
            <a:endParaRPr lang="en-US" sz="160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1600">
                <a:latin typeface="Castellar"/>
                <a:ea typeface="+mn-lt"/>
                <a:cs typeface="+mn-lt"/>
              </a:rPr>
              <a:t> Throughout the island, you'll encounter charming villages with cobbled streets, traditional markets, and historic buildings that showcase its cultural heritage.</a:t>
            </a:r>
          </a:p>
          <a:p>
            <a:pPr>
              <a:buFont typeface="Arial"/>
              <a:buChar char="•"/>
            </a:pPr>
            <a:endParaRPr lang="en-US" sz="1600">
              <a:latin typeface="Castellar"/>
              <a:ea typeface="+mn-lt"/>
              <a:cs typeface="+mn-lt"/>
            </a:endParaRPr>
          </a:p>
          <a:p>
            <a:endParaRPr lang="en-US" sz="160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Castellar"/>
            </a:endParaRPr>
          </a:p>
          <a:p>
            <a:br>
              <a:rPr lang="en-US"/>
            </a:br>
            <a:br>
              <a:rPr lang="en-US"/>
            </a:br>
            <a:endParaRPr lang="en-US">
              <a:latin typeface="Castellar"/>
              <a:ea typeface="Calibri"/>
              <a:cs typeface="Calibri"/>
            </a:endParaRPr>
          </a:p>
          <a:p>
            <a:endParaRPr lang="en-GB" sz="1100"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6789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2178" y="1584"/>
            <a:ext cx="5292527" cy="816240"/>
          </a:xfrm>
        </p:spPr>
        <p:txBody>
          <a:bodyPr>
            <a:normAutofit/>
          </a:bodyPr>
          <a:lstStyle/>
          <a:p>
            <a:r>
              <a:rPr lang="en-GB" sz="4400" dirty="0">
                <a:solidFill>
                  <a:schemeClr val="bg1"/>
                </a:solidFill>
                <a:latin typeface="Castellar"/>
                <a:ea typeface="Calibri Light"/>
                <a:cs typeface="Calibri Light"/>
              </a:rPr>
              <a:t>Local Cuisine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1719548" y="627485"/>
            <a:ext cx="8746945" cy="77098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latin typeface="Castellar"/>
              <a:ea typeface="Calibri"/>
              <a:cs typeface="Calibri"/>
            </a:endParaRPr>
          </a:p>
          <a:p>
            <a:pPr marL="742950" lvl="1" indent="-285750">
              <a:buFont typeface="Arial"/>
              <a:buChar char="•"/>
            </a:pPr>
            <a:endParaRPr lang="en-US" dirty="0"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err="1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Mallorcan</a:t>
            </a:r>
            <a:r>
              <a:rPr lang="en-US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 cuisine is a delightful fusion of Mediterranean flavors and local ingredients.</a:t>
            </a:r>
          </a:p>
          <a:p>
            <a:pPr>
              <a:buFont typeface="Arial"/>
              <a:buChar char="•"/>
            </a:pPr>
            <a:endParaRPr lang="en-US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Must-try dishes include "paella," a flavorful rice dish often featuring seafood, and "</a:t>
            </a:r>
            <a:r>
              <a:rPr lang="en-US" err="1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sobrasada</a:t>
            </a:r>
            <a:r>
              <a:rPr lang="en-US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," a spicy cured sausage native to the island.</a:t>
            </a:r>
            <a:endParaRPr lang="en-US">
              <a:solidFill>
                <a:schemeClr val="bg1"/>
              </a:solidFill>
              <a:latin typeface="Castellar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Don't miss "</a:t>
            </a:r>
            <a:r>
              <a:rPr lang="en-US" err="1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ensaimada</a:t>
            </a:r>
            <a:r>
              <a:rPr lang="en-US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," a sweet pastry that's perfect for breakfast or dessert, typically dusted with powdered sugar.</a:t>
            </a:r>
            <a:endParaRPr lang="en-US">
              <a:solidFill>
                <a:schemeClr val="bg1"/>
              </a:solidFill>
              <a:latin typeface="Castellar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Fresh seafood, such as "gambas a la plancha" (grilled prawns) and "calamari a la </a:t>
            </a:r>
            <a:r>
              <a:rPr lang="en-US" err="1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romana</a:t>
            </a:r>
            <a:r>
              <a:rPr lang="en-US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" (fried squid), are abundant and delicious.</a:t>
            </a:r>
            <a:endParaRPr lang="en-US">
              <a:solidFill>
                <a:schemeClr val="bg1"/>
              </a:solidFill>
              <a:latin typeface="Castellar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Dining at local restaurants offers a culinary journey that captures the essence of Mallorca's gastronomic traditions.</a:t>
            </a:r>
            <a:endParaRPr lang="en-US">
              <a:solidFill>
                <a:schemeClr val="bg1"/>
              </a:solidFill>
              <a:latin typeface="Castellar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endParaRPr lang="en-US" sz="160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Castellar"/>
            </a:endParaRPr>
          </a:p>
          <a:p>
            <a:br>
              <a:rPr lang="en-US" dirty="0"/>
            </a:br>
            <a:br>
              <a:rPr lang="en-US" dirty="0"/>
            </a:br>
            <a:endParaRPr lang="en-US">
              <a:latin typeface="Castellar"/>
              <a:ea typeface="Calibri"/>
              <a:cs typeface="Calibri"/>
            </a:endParaRPr>
          </a:p>
          <a:p>
            <a:endParaRPr lang="en-GB" sz="1100"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7953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73876" y="1223659"/>
            <a:ext cx="5292527" cy="816240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Castellar"/>
                <a:ea typeface="Calibri Light"/>
                <a:cs typeface="Calibri Light"/>
              </a:rPr>
              <a:t>Adventures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150405" y="270988"/>
            <a:ext cx="5512040" cy="81406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>
                <a:latin typeface="Castellar"/>
                <a:ea typeface="+mn-lt"/>
                <a:cs typeface="+mn-lt"/>
              </a:rPr>
              <a:t>Mallorca's diverse landscapes provide a playground for adventure seekers.</a:t>
            </a:r>
            <a:endParaRPr lang="en-US" sz="1600" dirty="0"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astellar"/>
                <a:ea typeface="+mn-lt"/>
                <a:cs typeface="+mn-lt"/>
              </a:rPr>
              <a:t>Hiking enthusiasts can explore the </a:t>
            </a:r>
            <a:r>
              <a:rPr lang="en-US" sz="1600" dirty="0" err="1">
                <a:latin typeface="Castellar"/>
                <a:ea typeface="+mn-lt"/>
                <a:cs typeface="+mn-lt"/>
              </a:rPr>
              <a:t>Tramuntana</a:t>
            </a:r>
            <a:r>
              <a:rPr lang="en-US" sz="1600" dirty="0">
                <a:latin typeface="Castellar"/>
                <a:ea typeface="+mn-lt"/>
                <a:cs typeface="+mn-lt"/>
              </a:rPr>
              <a:t> Mountains, a UNESCO World Heritage site, with picturesque trails and panoramic vistas.</a:t>
            </a:r>
            <a:endParaRPr lang="en-US" sz="1600" dirty="0"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astellar"/>
                <a:ea typeface="+mn-lt"/>
                <a:cs typeface="+mn-lt"/>
              </a:rPr>
              <a:t>Cyclists will find scenic routes along coastal roads and through charming villages, catering to all skill levels.</a:t>
            </a:r>
            <a:endParaRPr lang="en-US" sz="1600" dirty="0"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astellar"/>
                <a:ea typeface="+mn-lt"/>
                <a:cs typeface="+mn-lt"/>
              </a:rPr>
              <a:t>Water sports enthusiasts can enjoy snorkeling, diving, and sailing in the crystal-clear Mediterranean waters.</a:t>
            </a:r>
          </a:p>
          <a:p>
            <a:pPr marL="285750" indent="-285750">
              <a:buFont typeface="Arial"/>
              <a:buChar char="•"/>
            </a:pPr>
            <a:endParaRPr lang="en-US" sz="1600" dirty="0"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astellar"/>
                <a:ea typeface="+mn-lt"/>
                <a:cs typeface="+mn-lt"/>
              </a:rPr>
              <a:t>For thrill-seekers, there are opportunities for rock climbing, canyoning, and even hot air ballooning, offering an adrenaline rush against a stunning backdrop.</a:t>
            </a:r>
            <a:endParaRPr lang="en-US" sz="1600">
              <a:latin typeface="Castellar"/>
            </a:endParaRPr>
          </a:p>
          <a:p>
            <a:endParaRPr lang="en-US" sz="1400" dirty="0">
              <a:latin typeface="Castellar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200" dirty="0">
              <a:solidFill>
                <a:srgbClr val="374151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400" dirty="0">
              <a:latin typeface="Castellar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400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endParaRPr lang="en-US" sz="160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Castellar"/>
            </a:endParaRPr>
          </a:p>
          <a:p>
            <a:br>
              <a:rPr lang="en-US" dirty="0"/>
            </a:br>
            <a:br>
              <a:rPr lang="en-US" dirty="0"/>
            </a:br>
            <a:endParaRPr lang="en-US">
              <a:latin typeface="Castellar"/>
              <a:ea typeface="Calibri"/>
              <a:cs typeface="Calibri"/>
            </a:endParaRPr>
          </a:p>
          <a:p>
            <a:endParaRPr lang="en-GB" sz="1100"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9333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4193-683D-CEAE-5F79-A37223F3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1461" y="2014414"/>
            <a:ext cx="5292527" cy="816240"/>
          </a:xfrm>
        </p:spPr>
        <p:txBody>
          <a:bodyPr>
            <a:normAutofit/>
          </a:bodyPr>
          <a:lstStyle/>
          <a:p>
            <a:r>
              <a:rPr lang="en-GB" sz="4400" dirty="0">
                <a:solidFill>
                  <a:schemeClr val="bg1"/>
                </a:solidFill>
                <a:latin typeface="Castellar"/>
                <a:ea typeface="Calibri Light"/>
                <a:cs typeface="Calibri Light"/>
              </a:rPr>
              <a:t>Night LIFE!!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0F7F4-A8EB-CE75-5B69-3AFC17DF5BA7}"/>
              </a:ext>
            </a:extLst>
          </p:cNvPr>
          <p:cNvSpPr/>
          <p:nvPr/>
        </p:nvSpPr>
        <p:spPr>
          <a:xfrm>
            <a:off x="-3614163" y="0"/>
            <a:ext cx="287866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A84FE-F6C4-F352-C83A-26A273AC8F3C}"/>
              </a:ext>
            </a:extLst>
          </p:cNvPr>
          <p:cNvSpPr txBox="1"/>
          <p:nvPr/>
        </p:nvSpPr>
        <p:spPr>
          <a:xfrm>
            <a:off x="6630" y="961101"/>
            <a:ext cx="6547210" cy="76482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When the sun sets, Mallorca comes alive with a vibrant nightlife scene.</a:t>
            </a:r>
            <a:endParaRPr lang="en-US" sz="160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Palma, the island's capital, offers a multitude of bars, clubs, and lounges, ensuring a memorable night out.</a:t>
            </a:r>
            <a:endParaRPr lang="en-US" sz="160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Live music venues feature a diverse range of genres, from traditional Spanish flamenco to contemporary pop and rock.</a:t>
            </a:r>
            <a:endParaRPr lang="en-US" sz="160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Beach clubs and waterfront bars create a unique atmosphere where you can sip cocktails while enjoying ocean views.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chemeClr val="bg1"/>
                </a:solidFill>
                <a:latin typeface="Castellar"/>
                <a:ea typeface="+mn-lt"/>
                <a:cs typeface="+mn-lt"/>
              </a:rPr>
              <a:t>The nightlife options in Mallorca cater to different tastes, from those seeking a relaxed evening to those looking to dance the night away.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solidFill>
                <a:schemeClr val="bg1"/>
              </a:solidFill>
              <a:latin typeface="Castellar"/>
              <a:ea typeface="Calibri"/>
              <a:cs typeface="Calibri"/>
            </a:endParaRPr>
          </a:p>
          <a:p>
            <a:endParaRPr lang="en-US" sz="1400" dirty="0">
              <a:latin typeface="Castellar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200" dirty="0">
              <a:solidFill>
                <a:srgbClr val="374151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400" dirty="0">
              <a:latin typeface="Castellar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400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>
              <a:solidFill>
                <a:schemeClr val="bg1"/>
              </a:solidFill>
              <a:latin typeface="Castellar"/>
              <a:ea typeface="+mn-lt"/>
              <a:cs typeface="+mn-lt"/>
            </a:endParaRPr>
          </a:p>
          <a:p>
            <a:endParaRPr lang="en-US" sz="1600">
              <a:latin typeface="Castellar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Castellar"/>
            </a:endParaRPr>
          </a:p>
          <a:p>
            <a:br>
              <a:rPr lang="en-US" dirty="0"/>
            </a:br>
            <a:br>
              <a:rPr lang="en-US" dirty="0"/>
            </a:br>
            <a:endParaRPr lang="en-US">
              <a:latin typeface="Castellar"/>
              <a:ea typeface="Calibri"/>
              <a:cs typeface="Calibri"/>
            </a:endParaRPr>
          </a:p>
          <a:p>
            <a:endParaRPr lang="en-GB" sz="1100">
              <a:latin typeface="Castella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545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4922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8b2d56b-c490-4d21-96a9-c241a0c932d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B3E84823F4F5429817FF60B1608160" ma:contentTypeVersion="16" ma:contentTypeDescription="Create a new document." ma:contentTypeScope="" ma:versionID="b28e544b227b8fd88372e42fea60862b">
  <xsd:schema xmlns:xsd="http://www.w3.org/2001/XMLSchema" xmlns:xs="http://www.w3.org/2001/XMLSchema" xmlns:p="http://schemas.microsoft.com/office/2006/metadata/properties" xmlns:ns3="4277f5e0-a43c-4cba-b58a-ffd2e51ce588" xmlns:ns4="08b2d56b-c490-4d21-96a9-c241a0c932dc" targetNamespace="http://schemas.microsoft.com/office/2006/metadata/properties" ma:root="true" ma:fieldsID="619e5da27c17ad1f7b300338d0828755" ns3:_="" ns4:_="">
    <xsd:import namespace="4277f5e0-a43c-4cba-b58a-ffd2e51ce588"/>
    <xsd:import namespace="08b2d56b-c490-4d21-96a9-c241a0c932d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ServiceLocation" minOccurs="0"/>
                <xsd:element ref="ns4:MediaLengthInSeconds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77f5e0-a43c-4cba-b58a-ffd2e51ce5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b2d56b-c490-4d21-96a9-c241a0c932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144B2B-AD36-4E25-816D-89A52AF7FC62}">
  <ds:schemaRefs>
    <ds:schemaRef ds:uri="08b2d56b-c490-4d21-96a9-c241a0c932dc"/>
    <ds:schemaRef ds:uri="4277f5e0-a43c-4cba-b58a-ffd2e51ce58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80D5754-DBBC-4CA8-A168-1684C88B1736}">
  <ds:schemaRefs>
    <ds:schemaRef ds:uri="08b2d56b-c490-4d21-96a9-c241a0c932dc"/>
    <ds:schemaRef ds:uri="4277f5e0-a43c-4cba-b58a-ffd2e51ce58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CED5766-8CB9-4577-ADE8-26BB7AFD43C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MALLORCA</vt:lpstr>
      <vt:lpstr>Overview</vt:lpstr>
      <vt:lpstr>Where Is Mallorca?</vt:lpstr>
      <vt:lpstr>Year Round Sunshine!</vt:lpstr>
      <vt:lpstr>Pristine Beaches</vt:lpstr>
      <vt:lpstr>Rich culture</vt:lpstr>
      <vt:lpstr>Local Cuisine</vt:lpstr>
      <vt:lpstr>Adventures</vt:lpstr>
      <vt:lpstr>Night LIFE!!</vt:lpstr>
      <vt:lpstr>Accommodation</vt:lpstr>
      <vt:lpstr>COME ALONG!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Mallorca!</dc:title>
  <dc:creator>Dino Barton</dc:creator>
  <cp:revision>128</cp:revision>
  <dcterms:created xsi:type="dcterms:W3CDTF">2023-09-20T08:04:50Z</dcterms:created>
  <dcterms:modified xsi:type="dcterms:W3CDTF">2023-10-09T20:34:38Z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0x01010071B3E84823F4F5429817FF60B1608160</vt:lpwstr>
  </property>
</Properties>
</file>

<file path=docProps/thumbnail.jpeg>
</file>